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7" r:id="rId3"/>
    <p:sldId id="258" r:id="rId4"/>
    <p:sldId id="259" r:id="rId5"/>
    <p:sldId id="266" r:id="rId6"/>
    <p:sldId id="261" r:id="rId7"/>
    <p:sldId id="267" r:id="rId8"/>
    <p:sldId id="268" r:id="rId9"/>
    <p:sldId id="269" r:id="rId10"/>
    <p:sldId id="260" r:id="rId11"/>
    <p:sldId id="270" r:id="rId12"/>
    <p:sldId id="271" r:id="rId13"/>
    <p:sldId id="299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272" r:id="rId25"/>
    <p:sldId id="273" r:id="rId26"/>
    <p:sldId id="274" r:id="rId27"/>
    <p:sldId id="275" r:id="rId28"/>
    <p:sldId id="277" r:id="rId29"/>
    <p:sldId id="276" r:id="rId30"/>
    <p:sldId id="279" r:id="rId31"/>
    <p:sldId id="278" r:id="rId32"/>
    <p:sldId id="280" r:id="rId33"/>
    <p:sldId id="281" r:id="rId34"/>
    <p:sldId id="282" r:id="rId35"/>
    <p:sldId id="283" r:id="rId36"/>
    <p:sldId id="285" r:id="rId37"/>
    <p:sldId id="288" r:id="rId38"/>
    <p:sldId id="287" r:id="rId39"/>
    <p:sldId id="289" r:id="rId40"/>
    <p:sldId id="291" r:id="rId41"/>
    <p:sldId id="292" r:id="rId42"/>
    <p:sldId id="284" r:id="rId43"/>
    <p:sldId id="296" r:id="rId44"/>
    <p:sldId id="293" r:id="rId45"/>
    <p:sldId id="294" r:id="rId46"/>
    <p:sldId id="295" r:id="rId47"/>
    <p:sldId id="297" r:id="rId48"/>
    <p:sldId id="300" r:id="rId49"/>
    <p:sldId id="312" r:id="rId50"/>
    <p:sldId id="311" r:id="rId51"/>
    <p:sldId id="298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2" r:id="rId61"/>
    <p:sldId id="321" r:id="rId62"/>
    <p:sldId id="325" r:id="rId63"/>
  </p:sldIdLst>
  <p:sldSz cx="9144000" cy="6858000" type="screen4x3"/>
  <p:notesSz cx="10234613" cy="7104063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9" autoAdjust="0"/>
    <p:restoredTop sz="88321" autoAdjust="0"/>
  </p:normalViewPr>
  <p:slideViewPr>
    <p:cSldViewPr>
      <p:cViewPr varScale="1">
        <p:scale>
          <a:sx n="81" d="100"/>
          <a:sy n="81" d="100"/>
        </p:scale>
        <p:origin x="113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케프" userId="2e7ae39c-d129-4a46-afcd-8118127f6bfe" providerId="ADAL" clId="{F4E86D3F-D81A-42DE-8553-026D3D3A1819}"/>
    <pc:docChg chg="undo custSel addSld delSld modSld sldOrd modNotesMaster modHandout">
      <pc:chgData name="케프" userId="2e7ae39c-d129-4a46-afcd-8118127f6bfe" providerId="ADAL" clId="{F4E86D3F-D81A-42DE-8553-026D3D3A1819}" dt="2017-11-09T12:28:03.962" v="3820"/>
      <pc:docMkLst>
        <pc:docMk/>
      </pc:docMkLst>
      <pc:sldChg chg="modSp modNotesTx">
        <pc:chgData name="케프" userId="2e7ae39c-d129-4a46-afcd-8118127f6bfe" providerId="ADAL" clId="{F4E86D3F-D81A-42DE-8553-026D3D3A1819}" dt="2017-11-09T12:11:37.729" v="3110" actId="20577"/>
        <pc:sldMkLst>
          <pc:docMk/>
          <pc:sldMk cId="0" sldId="256"/>
        </pc:sldMkLst>
        <pc:spChg chg="mod">
          <ac:chgData name="케프" userId="2e7ae39c-d129-4a46-afcd-8118127f6bfe" providerId="ADAL" clId="{F4E86D3F-D81A-42DE-8553-026D3D3A1819}" dt="2017-11-09T12:10:02.800" v="3040" actId="1076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ord">
        <pc:chgData name="케프" userId="2e7ae39c-d129-4a46-afcd-8118127f6bfe" providerId="ADAL" clId="{F4E86D3F-D81A-42DE-8553-026D3D3A1819}" dt="2017-11-09T11:12:48.426" v="1371" actId="478"/>
        <pc:sldMkLst>
          <pc:docMk/>
          <pc:sldMk cId="0" sldId="257"/>
        </pc:sldMkLst>
        <pc:spChg chg="mod">
          <ac:chgData name="케프" userId="2e7ae39c-d129-4a46-afcd-8118127f6bfe" providerId="ADAL" clId="{F4E86D3F-D81A-42DE-8553-026D3D3A1819}" dt="2017-11-09T10:20:34.621" v="29" actId="14100"/>
          <ac:spMkLst>
            <pc:docMk/>
            <pc:sldMk cId="0" sldId="257"/>
            <ac:spMk id="14" creationId="{00000000-0000-0000-0000-000000000000}"/>
          </ac:spMkLst>
        </pc:spChg>
        <pc:picChg chg="add del mod">
          <ac:chgData name="케프" userId="2e7ae39c-d129-4a46-afcd-8118127f6bfe" providerId="ADAL" clId="{F4E86D3F-D81A-42DE-8553-026D3D3A1819}" dt="2017-11-09T11:12:48.426" v="1371" actId="478"/>
          <ac:picMkLst>
            <pc:docMk/>
            <pc:sldMk cId="0" sldId="257"/>
            <ac:picMk id="15362" creationId="{2EB0910B-A5E0-49BA-8859-8A2CA35FEE51}"/>
          </ac:picMkLst>
        </pc:picChg>
      </pc:sldChg>
      <pc:sldChg chg="modSp modNotesTx">
        <pc:chgData name="케프" userId="2e7ae39c-d129-4a46-afcd-8118127f6bfe" providerId="ADAL" clId="{F4E86D3F-D81A-42DE-8553-026D3D3A1819}" dt="2017-11-09T12:24:37.227" v="3770"/>
        <pc:sldMkLst>
          <pc:docMk/>
          <pc:sldMk cId="0" sldId="261"/>
        </pc:sldMkLst>
        <pc:spChg chg="mod">
          <ac:chgData name="케프" userId="2e7ae39c-d129-4a46-afcd-8118127f6bfe" providerId="ADAL" clId="{F4E86D3F-D81A-42DE-8553-026D3D3A1819}" dt="2017-11-09T12:24:37.227" v="3770"/>
          <ac:spMkLst>
            <pc:docMk/>
            <pc:sldMk cId="0" sldId="261"/>
            <ac:spMk id="32" creationId="{3944A7AF-3CF1-4963-9B1E-3A0690ADF818}"/>
          </ac:spMkLst>
        </pc:spChg>
      </pc:sldChg>
      <pc:sldChg chg="modSp">
        <pc:chgData name="케프" userId="2e7ae39c-d129-4a46-afcd-8118127f6bfe" providerId="ADAL" clId="{F4E86D3F-D81A-42DE-8553-026D3D3A1819}" dt="2017-11-09T12:24:39.850" v="3774"/>
        <pc:sldMkLst>
          <pc:docMk/>
          <pc:sldMk cId="1380151738" sldId="267"/>
        </pc:sldMkLst>
        <pc:spChg chg="mod">
          <ac:chgData name="케프" userId="2e7ae39c-d129-4a46-afcd-8118127f6bfe" providerId="ADAL" clId="{F4E86D3F-D81A-42DE-8553-026D3D3A1819}" dt="2017-11-09T12:24:39.850" v="3774"/>
          <ac:spMkLst>
            <pc:docMk/>
            <pc:sldMk cId="1380151738" sldId="267"/>
            <ac:spMk id="32" creationId="{3944A7AF-3CF1-4963-9B1E-3A0690ADF818}"/>
          </ac:spMkLst>
        </pc:spChg>
      </pc:sldChg>
      <pc:sldChg chg="modSp">
        <pc:chgData name="케프" userId="2e7ae39c-d129-4a46-afcd-8118127f6bfe" providerId="ADAL" clId="{F4E86D3F-D81A-42DE-8553-026D3D3A1819}" dt="2017-11-09T12:24:43.746" v="3780"/>
        <pc:sldMkLst>
          <pc:docMk/>
          <pc:sldMk cId="257883607" sldId="268"/>
        </pc:sldMkLst>
        <pc:spChg chg="mod">
          <ac:chgData name="케프" userId="2e7ae39c-d129-4a46-afcd-8118127f6bfe" providerId="ADAL" clId="{F4E86D3F-D81A-42DE-8553-026D3D3A1819}" dt="2017-11-09T12:24:43.746" v="3780"/>
          <ac:spMkLst>
            <pc:docMk/>
            <pc:sldMk cId="257883607" sldId="268"/>
            <ac:spMk id="32" creationId="{3944A7AF-3CF1-4963-9B1E-3A0690ADF818}"/>
          </ac:spMkLst>
        </pc:spChg>
      </pc:sldChg>
      <pc:sldChg chg="modSp">
        <pc:chgData name="케프" userId="2e7ae39c-d129-4a46-afcd-8118127f6bfe" providerId="ADAL" clId="{F4E86D3F-D81A-42DE-8553-026D3D3A1819}" dt="2017-11-09T10:32:10.612" v="412" actId="1076"/>
        <pc:sldMkLst>
          <pc:docMk/>
          <pc:sldMk cId="2164204425" sldId="269"/>
        </pc:sldMkLst>
        <pc:picChg chg="mod">
          <ac:chgData name="케프" userId="2e7ae39c-d129-4a46-afcd-8118127f6bfe" providerId="ADAL" clId="{F4E86D3F-D81A-42DE-8553-026D3D3A1819}" dt="2017-11-09T10:32:10.612" v="412" actId="1076"/>
          <ac:picMkLst>
            <pc:docMk/>
            <pc:sldMk cId="2164204425" sldId="269"/>
            <ac:picMk id="3" creationId="{62D790B8-C587-4835-82CD-8E449F5164B2}"/>
          </ac:picMkLst>
        </pc:picChg>
      </pc:sldChg>
      <pc:sldChg chg="modSp">
        <pc:chgData name="케프" userId="2e7ae39c-d129-4a46-afcd-8118127f6bfe" providerId="ADAL" clId="{F4E86D3F-D81A-42DE-8553-026D3D3A1819}" dt="2017-11-09T12:23:26.754" v="3765" actId="2"/>
        <pc:sldMkLst>
          <pc:docMk/>
          <pc:sldMk cId="3195675442" sldId="270"/>
        </pc:sldMkLst>
        <pc:spChg chg="mod">
          <ac:chgData name="케프" userId="2e7ae39c-d129-4a46-afcd-8118127f6bfe" providerId="ADAL" clId="{F4E86D3F-D81A-42DE-8553-026D3D3A1819}" dt="2017-11-09T12:23:24.770" v="3758" actId="2"/>
          <ac:spMkLst>
            <pc:docMk/>
            <pc:sldMk cId="3195675442" sldId="270"/>
            <ac:spMk id="35" creationId="{802C0A85-E2A3-4724-9C6B-C86D8C8FBEED}"/>
          </ac:spMkLst>
        </pc:spChg>
        <pc:spChg chg="mod">
          <ac:chgData name="케프" userId="2e7ae39c-d129-4a46-afcd-8118127f6bfe" providerId="ADAL" clId="{F4E86D3F-D81A-42DE-8553-026D3D3A1819}" dt="2017-11-09T12:23:25.338" v="3759" actId="2"/>
          <ac:spMkLst>
            <pc:docMk/>
            <pc:sldMk cId="3195675442" sldId="270"/>
            <ac:spMk id="37" creationId="{616964E5-75A6-477F-8D4D-DDD303E0EF4E}"/>
          </ac:spMkLst>
        </pc:spChg>
        <pc:spChg chg="mod">
          <ac:chgData name="케프" userId="2e7ae39c-d129-4a46-afcd-8118127f6bfe" providerId="ADAL" clId="{F4E86D3F-D81A-42DE-8553-026D3D3A1819}" dt="2017-11-09T12:23:25.554" v="3760" actId="2"/>
          <ac:spMkLst>
            <pc:docMk/>
            <pc:sldMk cId="3195675442" sldId="270"/>
            <ac:spMk id="42" creationId="{B51CD15B-7D9E-4B09-BFCB-9F6111F5410D}"/>
          </ac:spMkLst>
        </pc:spChg>
        <pc:spChg chg="mod">
          <ac:chgData name="케프" userId="2e7ae39c-d129-4a46-afcd-8118127f6bfe" providerId="ADAL" clId="{F4E86D3F-D81A-42DE-8553-026D3D3A1819}" dt="2017-11-09T12:23:25.730" v="3761" actId="2"/>
          <ac:spMkLst>
            <pc:docMk/>
            <pc:sldMk cId="3195675442" sldId="270"/>
            <ac:spMk id="44" creationId="{924B8CE0-0424-4B1D-9A6F-123DCCE38CBF}"/>
          </ac:spMkLst>
        </pc:spChg>
        <pc:spChg chg="mod">
          <ac:chgData name="케프" userId="2e7ae39c-d129-4a46-afcd-8118127f6bfe" providerId="ADAL" clId="{F4E86D3F-D81A-42DE-8553-026D3D3A1819}" dt="2017-11-09T12:23:25.914" v="3762" actId="2"/>
          <ac:spMkLst>
            <pc:docMk/>
            <pc:sldMk cId="3195675442" sldId="270"/>
            <ac:spMk id="46" creationId="{203BD24D-EBD3-4919-9DE3-70F9FEDEA31A}"/>
          </ac:spMkLst>
        </pc:spChg>
        <pc:spChg chg="mod">
          <ac:chgData name="케프" userId="2e7ae39c-d129-4a46-afcd-8118127f6bfe" providerId="ADAL" clId="{F4E86D3F-D81A-42DE-8553-026D3D3A1819}" dt="2017-11-09T12:23:26.090" v="3763" actId="2"/>
          <ac:spMkLst>
            <pc:docMk/>
            <pc:sldMk cId="3195675442" sldId="270"/>
            <ac:spMk id="55" creationId="{1723C8B6-A723-4153-996A-1FDBE6EF4717}"/>
          </ac:spMkLst>
        </pc:spChg>
        <pc:spChg chg="mod">
          <ac:chgData name="케프" userId="2e7ae39c-d129-4a46-afcd-8118127f6bfe" providerId="ADAL" clId="{F4E86D3F-D81A-42DE-8553-026D3D3A1819}" dt="2017-11-09T12:23:26.466" v="3764" actId="2"/>
          <ac:spMkLst>
            <pc:docMk/>
            <pc:sldMk cId="3195675442" sldId="270"/>
            <ac:spMk id="57" creationId="{954DABC0-BD51-4B33-9922-03A3098F5AD4}"/>
          </ac:spMkLst>
        </pc:spChg>
        <pc:spChg chg="mod">
          <ac:chgData name="케프" userId="2e7ae39c-d129-4a46-afcd-8118127f6bfe" providerId="ADAL" clId="{F4E86D3F-D81A-42DE-8553-026D3D3A1819}" dt="2017-11-09T12:23:26.754" v="3765" actId="2"/>
          <ac:spMkLst>
            <pc:docMk/>
            <pc:sldMk cId="3195675442" sldId="270"/>
            <ac:spMk id="59" creationId="{696750C7-AB41-441E-91A6-D97FE018B39B}"/>
          </ac:spMkLst>
        </pc:spChg>
      </pc:sldChg>
      <pc:sldChg chg="modSp">
        <pc:chgData name="케프" userId="2e7ae39c-d129-4a46-afcd-8118127f6bfe" providerId="ADAL" clId="{F4E86D3F-D81A-42DE-8553-026D3D3A1819}" dt="2017-11-09T12:27:10.842" v="3818" actId="2"/>
        <pc:sldMkLst>
          <pc:docMk/>
          <pc:sldMk cId="936160798" sldId="271"/>
        </pc:sldMkLst>
        <pc:spChg chg="mod">
          <ac:chgData name="케프" userId="2e7ae39c-d129-4a46-afcd-8118127f6bfe" providerId="ADAL" clId="{F4E86D3F-D81A-42DE-8553-026D3D3A1819}" dt="2017-11-09T12:27:10.842" v="3818" actId="2"/>
          <ac:spMkLst>
            <pc:docMk/>
            <pc:sldMk cId="936160798" sldId="271"/>
            <ac:spMk id="68" creationId="{AAA3917F-1A97-4F56-AB80-0406D50245AB}"/>
          </ac:spMkLst>
        </pc:spChg>
      </pc:sldChg>
      <pc:sldChg chg="modSp">
        <pc:chgData name="케프" userId="2e7ae39c-d129-4a46-afcd-8118127f6bfe" providerId="ADAL" clId="{F4E86D3F-D81A-42DE-8553-026D3D3A1819}" dt="2017-11-09T12:21:51.298" v="3705" actId="2"/>
        <pc:sldMkLst>
          <pc:docMk/>
          <pc:sldMk cId="127766131" sldId="276"/>
        </pc:sldMkLst>
        <pc:spChg chg="mod">
          <ac:chgData name="케프" userId="2e7ae39c-d129-4a46-afcd-8118127f6bfe" providerId="ADAL" clId="{F4E86D3F-D81A-42DE-8553-026D3D3A1819}" dt="2017-11-09T12:21:51.298" v="3705" actId="2"/>
          <ac:spMkLst>
            <pc:docMk/>
            <pc:sldMk cId="127766131" sldId="276"/>
            <ac:spMk id="20" creationId="{65DC6FA0-CC73-4105-A8A2-4384938BE7D8}"/>
          </ac:spMkLst>
        </pc:spChg>
        <pc:grpChg chg="mod">
          <ac:chgData name="케프" userId="2e7ae39c-d129-4a46-afcd-8118127f6bfe" providerId="ADAL" clId="{F4E86D3F-D81A-42DE-8553-026D3D3A1819}" dt="2017-11-09T12:14:29.472" v="3372" actId="1038"/>
          <ac:grpSpMkLst>
            <pc:docMk/>
            <pc:sldMk cId="127766131" sldId="276"/>
            <ac:grpSpMk id="16" creationId="{D74BFEAC-31A9-4B11-B836-6950347D034C}"/>
          </ac:grpSpMkLst>
        </pc:grpChg>
      </pc:sldChg>
      <pc:sldChg chg="modSp">
        <pc:chgData name="케프" userId="2e7ae39c-d129-4a46-afcd-8118127f6bfe" providerId="ADAL" clId="{F4E86D3F-D81A-42DE-8553-026D3D3A1819}" dt="2017-11-09T12:21:57.410" v="3706" actId="2"/>
        <pc:sldMkLst>
          <pc:docMk/>
          <pc:sldMk cId="56420630" sldId="278"/>
        </pc:sldMkLst>
        <pc:spChg chg="mod">
          <ac:chgData name="케프" userId="2e7ae39c-d129-4a46-afcd-8118127f6bfe" providerId="ADAL" clId="{F4E86D3F-D81A-42DE-8553-026D3D3A1819}" dt="2017-11-09T12:21:57.410" v="3706" actId="2"/>
          <ac:spMkLst>
            <pc:docMk/>
            <pc:sldMk cId="56420630" sldId="278"/>
            <ac:spMk id="20" creationId="{65DC6FA0-CC73-4105-A8A2-4384938BE7D8}"/>
          </ac:spMkLst>
        </pc:spChg>
      </pc:sldChg>
      <pc:sldChg chg="modSp">
        <pc:chgData name="케프" userId="2e7ae39c-d129-4a46-afcd-8118127f6bfe" providerId="ADAL" clId="{F4E86D3F-D81A-42DE-8553-026D3D3A1819}" dt="2017-11-09T11:11:04.714" v="1367" actId="2711"/>
        <pc:sldMkLst>
          <pc:docMk/>
          <pc:sldMk cId="4008177050" sldId="279"/>
        </pc:sldMkLst>
        <pc:graphicFrameChg chg="modGraphic">
          <ac:chgData name="케프" userId="2e7ae39c-d129-4a46-afcd-8118127f6bfe" providerId="ADAL" clId="{F4E86D3F-D81A-42DE-8553-026D3D3A1819}" dt="2017-11-09T11:11:04.714" v="1367" actId="2711"/>
          <ac:graphicFrameMkLst>
            <pc:docMk/>
            <pc:sldMk cId="4008177050" sldId="279"/>
            <ac:graphicFrameMk id="2" creationId="{AE93D53F-EFC3-419B-AFB4-BDBC745BBDD4}"/>
          </ac:graphicFrameMkLst>
        </pc:graphicFrameChg>
      </pc:sldChg>
      <pc:sldChg chg="modSp">
        <pc:chgData name="케프" userId="2e7ae39c-d129-4a46-afcd-8118127f6bfe" providerId="ADAL" clId="{F4E86D3F-D81A-42DE-8553-026D3D3A1819}" dt="2017-11-09T12:22:08.377" v="3709" actId="2"/>
        <pc:sldMkLst>
          <pc:docMk/>
          <pc:sldMk cId="808966746" sldId="283"/>
        </pc:sldMkLst>
        <pc:graphicFrameChg chg="modGraphic">
          <ac:chgData name="케프" userId="2e7ae39c-d129-4a46-afcd-8118127f6bfe" providerId="ADAL" clId="{F4E86D3F-D81A-42DE-8553-026D3D3A1819}" dt="2017-11-09T12:22:08.377" v="3709" actId="2"/>
          <ac:graphicFrameMkLst>
            <pc:docMk/>
            <pc:sldMk cId="808966746" sldId="283"/>
            <ac:graphicFrameMk id="9" creationId="{E8DBF89B-A624-46BA-A02C-18C5373CE728}"/>
          </ac:graphicFrameMkLst>
        </pc:graphicFrameChg>
      </pc:sldChg>
      <pc:sldChg chg="modSp">
        <pc:chgData name="케프" userId="2e7ae39c-d129-4a46-afcd-8118127f6bfe" providerId="ADAL" clId="{F4E86D3F-D81A-42DE-8553-026D3D3A1819}" dt="2017-11-09T12:26:14.432" v="3788" actId="1035"/>
        <pc:sldMkLst>
          <pc:docMk/>
          <pc:sldMk cId="1187573526" sldId="284"/>
        </pc:sldMkLst>
        <pc:spChg chg="mod">
          <ac:chgData name="케프" userId="2e7ae39c-d129-4a46-afcd-8118127f6bfe" providerId="ADAL" clId="{F4E86D3F-D81A-42DE-8553-026D3D3A1819}" dt="2017-11-09T12:26:08.681" v="3785" actId="1076"/>
          <ac:spMkLst>
            <pc:docMk/>
            <pc:sldMk cId="1187573526" sldId="284"/>
            <ac:spMk id="2" creationId="{843EAD77-A33D-4662-B7DA-F8080CB63155}"/>
          </ac:spMkLst>
        </pc:spChg>
        <pc:spChg chg="mod">
          <ac:chgData name="케프" userId="2e7ae39c-d129-4a46-afcd-8118127f6bfe" providerId="ADAL" clId="{F4E86D3F-D81A-42DE-8553-026D3D3A1819}" dt="2017-11-09T12:25:54.510" v="3782" actId="2711"/>
          <ac:spMkLst>
            <pc:docMk/>
            <pc:sldMk cId="1187573526" sldId="284"/>
            <ac:spMk id="14" creationId="{34825DE9-3CB8-40A5-85D5-2BE856DFDE72}"/>
          </ac:spMkLst>
        </pc:spChg>
        <pc:spChg chg="mod">
          <ac:chgData name="케프" userId="2e7ae39c-d129-4a46-afcd-8118127f6bfe" providerId="ADAL" clId="{F4E86D3F-D81A-42DE-8553-026D3D3A1819}" dt="2017-11-09T12:26:03.273" v="3784" actId="1076"/>
          <ac:spMkLst>
            <pc:docMk/>
            <pc:sldMk cId="1187573526" sldId="284"/>
            <ac:spMk id="15" creationId="{A9900A21-4C1B-4267-8FB2-C45A2EBB6C6A}"/>
          </ac:spMkLst>
        </pc:spChg>
        <pc:spChg chg="mod">
          <ac:chgData name="케프" userId="2e7ae39c-d129-4a46-afcd-8118127f6bfe" providerId="ADAL" clId="{F4E86D3F-D81A-42DE-8553-026D3D3A1819}" dt="2017-11-09T12:25:49.879" v="3781" actId="2711"/>
          <ac:spMkLst>
            <pc:docMk/>
            <pc:sldMk cId="1187573526" sldId="284"/>
            <ac:spMk id="17" creationId="{036AEA17-BF91-4403-88A6-66179D0E2FFF}"/>
          </ac:spMkLst>
        </pc:spChg>
        <pc:spChg chg="mod">
          <ac:chgData name="케프" userId="2e7ae39c-d129-4a46-afcd-8118127f6bfe" providerId="ADAL" clId="{F4E86D3F-D81A-42DE-8553-026D3D3A1819}" dt="2017-11-09T12:26:14.432" v="3788" actId="1035"/>
          <ac:spMkLst>
            <pc:docMk/>
            <pc:sldMk cId="1187573526" sldId="284"/>
            <ac:spMk id="24" creationId="{832BB4CB-A611-48D5-9FF1-0FC7136B1244}"/>
          </ac:spMkLst>
        </pc:spChg>
      </pc:sldChg>
      <pc:sldChg chg="modSp">
        <pc:chgData name="케프" userId="2e7ae39c-d129-4a46-afcd-8118127f6bfe" providerId="ADAL" clId="{F4E86D3F-D81A-42DE-8553-026D3D3A1819}" dt="2017-11-09T12:22:20.858" v="3710" actId="2"/>
        <pc:sldMkLst>
          <pc:docMk/>
          <pc:sldMk cId="1486886903" sldId="285"/>
        </pc:sldMkLst>
        <pc:spChg chg="mod">
          <ac:chgData name="케프" userId="2e7ae39c-d129-4a46-afcd-8118127f6bfe" providerId="ADAL" clId="{F4E86D3F-D81A-42DE-8553-026D3D3A1819}" dt="2017-11-09T12:22:20.858" v="3710" actId="2"/>
          <ac:spMkLst>
            <pc:docMk/>
            <pc:sldMk cId="1486886903" sldId="285"/>
            <ac:spMk id="10" creationId="{70B961FA-74EC-412F-BFC2-48F8278261B1}"/>
          </ac:spMkLst>
        </pc:spChg>
      </pc:sldChg>
      <pc:sldChg chg="modSp">
        <pc:chgData name="케프" userId="2e7ae39c-d129-4a46-afcd-8118127f6bfe" providerId="ADAL" clId="{F4E86D3F-D81A-42DE-8553-026D3D3A1819}" dt="2017-11-09T12:22:25.897" v="3712" actId="2"/>
        <pc:sldMkLst>
          <pc:docMk/>
          <pc:sldMk cId="3164712263" sldId="288"/>
        </pc:sldMkLst>
        <pc:graphicFrameChg chg="modGraphic">
          <ac:chgData name="케프" userId="2e7ae39c-d129-4a46-afcd-8118127f6bfe" providerId="ADAL" clId="{F4E86D3F-D81A-42DE-8553-026D3D3A1819}" dt="2017-11-09T12:22:25.897" v="3712" actId="2"/>
          <ac:graphicFrameMkLst>
            <pc:docMk/>
            <pc:sldMk cId="3164712263" sldId="288"/>
            <ac:graphicFrameMk id="4" creationId="{1A7DB325-FA09-4FAC-880F-1C3B289E62A9}"/>
          </ac:graphicFrameMkLst>
        </pc:graphicFrameChg>
      </pc:sldChg>
      <pc:sldChg chg="modSp">
        <pc:chgData name="케프" userId="2e7ae39c-d129-4a46-afcd-8118127f6bfe" providerId="ADAL" clId="{F4E86D3F-D81A-42DE-8553-026D3D3A1819}" dt="2017-11-09T12:22:37.322" v="3720" actId="2"/>
        <pc:sldMkLst>
          <pc:docMk/>
          <pc:sldMk cId="3215746350" sldId="291"/>
        </pc:sldMkLst>
        <pc:graphicFrameChg chg="modGraphic">
          <ac:chgData name="케프" userId="2e7ae39c-d129-4a46-afcd-8118127f6bfe" providerId="ADAL" clId="{F4E86D3F-D81A-42DE-8553-026D3D3A1819}" dt="2017-11-09T12:22:37.322" v="3720" actId="2"/>
          <ac:graphicFrameMkLst>
            <pc:docMk/>
            <pc:sldMk cId="3215746350" sldId="291"/>
            <ac:graphicFrameMk id="2" creationId="{C7928990-2EBF-4316-86B6-23635A1A4D87}"/>
          </ac:graphicFrameMkLst>
        </pc:graphicFrameChg>
      </pc:sldChg>
      <pc:sldChg chg="modSp">
        <pc:chgData name="케프" userId="2e7ae39c-d129-4a46-afcd-8118127f6bfe" providerId="ADAL" clId="{F4E86D3F-D81A-42DE-8553-026D3D3A1819}" dt="2017-11-09T12:22:40.489" v="3723" actId="2"/>
        <pc:sldMkLst>
          <pc:docMk/>
          <pc:sldMk cId="3716571167" sldId="292"/>
        </pc:sldMkLst>
        <pc:graphicFrameChg chg="modGraphic">
          <ac:chgData name="케프" userId="2e7ae39c-d129-4a46-afcd-8118127f6bfe" providerId="ADAL" clId="{F4E86D3F-D81A-42DE-8553-026D3D3A1819}" dt="2017-11-09T12:22:40.489" v="3723" actId="2"/>
          <ac:graphicFrameMkLst>
            <pc:docMk/>
            <pc:sldMk cId="3716571167" sldId="292"/>
            <ac:graphicFrameMk id="3" creationId="{2975B132-3E28-4839-831A-8A738472F6DF}"/>
          </ac:graphicFrameMkLst>
        </pc:graphicFrameChg>
      </pc:sldChg>
      <pc:sldChg chg="modSp">
        <pc:chgData name="케프" userId="2e7ae39c-d129-4a46-afcd-8118127f6bfe" providerId="ADAL" clId="{F4E86D3F-D81A-42DE-8553-026D3D3A1819}" dt="2017-11-09T12:27:09.778" v="3817" actId="2"/>
        <pc:sldMkLst>
          <pc:docMk/>
          <pc:sldMk cId="490720220" sldId="293"/>
        </pc:sldMkLst>
        <pc:spChg chg="mod">
          <ac:chgData name="케프" userId="2e7ae39c-d129-4a46-afcd-8118127f6bfe" providerId="ADAL" clId="{F4E86D3F-D81A-42DE-8553-026D3D3A1819}" dt="2017-11-09T12:27:09.778" v="3817" actId="2"/>
          <ac:spMkLst>
            <pc:docMk/>
            <pc:sldMk cId="490720220" sldId="293"/>
            <ac:spMk id="18" creationId="{001F8E89-89DB-4C7D-A771-F925B599E773}"/>
          </ac:spMkLst>
        </pc:spChg>
      </pc:sldChg>
      <pc:sldChg chg="modSp">
        <pc:chgData name="케프" userId="2e7ae39c-d129-4a46-afcd-8118127f6bfe" providerId="ADAL" clId="{F4E86D3F-D81A-42DE-8553-026D3D3A1819}" dt="2017-11-09T12:22:42.554" v="3725" actId="2"/>
        <pc:sldMkLst>
          <pc:docMk/>
          <pc:sldMk cId="1174716545" sldId="297"/>
        </pc:sldMkLst>
        <pc:spChg chg="mod">
          <ac:chgData name="케프" userId="2e7ae39c-d129-4a46-afcd-8118127f6bfe" providerId="ADAL" clId="{F4E86D3F-D81A-42DE-8553-026D3D3A1819}" dt="2017-11-09T12:22:42.554" v="3725" actId="2"/>
          <ac:spMkLst>
            <pc:docMk/>
            <pc:sldMk cId="1174716545" sldId="297"/>
            <ac:spMk id="5" creationId="{00000000-0000-0000-0000-000000000000}"/>
          </ac:spMkLst>
        </pc:spChg>
      </pc:sldChg>
      <pc:sldChg chg="add del">
        <pc:chgData name="케프" userId="2e7ae39c-d129-4a46-afcd-8118127f6bfe" providerId="ADAL" clId="{F4E86D3F-D81A-42DE-8553-026D3D3A1819}" dt="2017-11-09T11:26:33.372" v="1594" actId="2696"/>
        <pc:sldMkLst>
          <pc:docMk/>
          <pc:sldMk cId="789056172" sldId="298"/>
        </pc:sldMkLst>
      </pc:sldChg>
      <pc:sldChg chg="addSp delSp modSp">
        <pc:chgData name="케프" userId="2e7ae39c-d129-4a46-afcd-8118127f6bfe" providerId="ADAL" clId="{F4E86D3F-D81A-42DE-8553-026D3D3A1819}" dt="2017-11-09T11:07:00.452" v="1366" actId="1076"/>
        <pc:sldMkLst>
          <pc:docMk/>
          <pc:sldMk cId="2092063075" sldId="299"/>
        </pc:sldMkLst>
        <pc:spChg chg="add del mod">
          <ac:chgData name="케프" userId="2e7ae39c-d129-4a46-afcd-8118127f6bfe" providerId="ADAL" clId="{F4E86D3F-D81A-42DE-8553-026D3D3A1819}" dt="2017-11-09T10:46:46.674" v="878" actId="478"/>
          <ac:spMkLst>
            <pc:docMk/>
            <pc:sldMk cId="2092063075" sldId="299"/>
            <ac:spMk id="5" creationId="{02B1D454-899C-4122-BA4B-3B649618F577}"/>
          </ac:spMkLst>
        </pc:spChg>
        <pc:spChg chg="mod">
          <ac:chgData name="케프" userId="2e7ae39c-d129-4a46-afcd-8118127f6bfe" providerId="ADAL" clId="{F4E86D3F-D81A-42DE-8553-026D3D3A1819}" dt="2017-11-09T10:22:55.093" v="46" actId="20577"/>
          <ac:spMkLst>
            <pc:docMk/>
            <pc:sldMk cId="2092063075" sldId="299"/>
            <ac:spMk id="8" creationId="{E00DBF37-1D10-4B3F-8B46-57782024B235}"/>
          </ac:spMkLst>
        </pc:spChg>
        <pc:spChg chg="add mod">
          <ac:chgData name="케프" userId="2e7ae39c-d129-4a46-afcd-8118127f6bfe" providerId="ADAL" clId="{F4E86D3F-D81A-42DE-8553-026D3D3A1819}" dt="2017-11-09T10:47:30.877" v="897" actId="1076"/>
          <ac:spMkLst>
            <pc:docMk/>
            <pc:sldMk cId="2092063075" sldId="299"/>
            <ac:spMk id="10" creationId="{E09612F1-9CB6-4B61-AA0D-99613A6DD570}"/>
          </ac:spMkLst>
        </pc:spChg>
        <pc:spChg chg="mod">
          <ac:chgData name="케프" userId="2e7ae39c-d129-4a46-afcd-8118127f6bfe" providerId="ADAL" clId="{F4E86D3F-D81A-42DE-8553-026D3D3A1819}" dt="2017-11-09T10:20:44.042" v="31" actId="20577"/>
          <ac:spMkLst>
            <pc:docMk/>
            <pc:sldMk cId="2092063075" sldId="299"/>
            <ac:spMk id="19" creationId="{00000000-0000-0000-0000-000000000000}"/>
          </ac:spMkLst>
        </pc:spChg>
        <pc:spChg chg="mod">
          <ac:chgData name="케프" userId="2e7ae39c-d129-4a46-afcd-8118127f6bfe" providerId="ADAL" clId="{F4E86D3F-D81A-42DE-8553-026D3D3A1819}" dt="2017-11-09T10:22:07.899" v="34" actId="20577"/>
          <ac:spMkLst>
            <pc:docMk/>
            <pc:sldMk cId="2092063075" sldId="299"/>
            <ac:spMk id="21" creationId="{BB56C30D-D64B-46C7-81F8-C0E247E75BB5}"/>
          </ac:spMkLst>
        </pc:spChg>
        <pc:grpChg chg="add mod">
          <ac:chgData name="케프" userId="2e7ae39c-d129-4a46-afcd-8118127f6bfe" providerId="ADAL" clId="{F4E86D3F-D81A-42DE-8553-026D3D3A1819}" dt="2017-11-09T10:22:50.875" v="43" actId="1076"/>
          <ac:grpSpMkLst>
            <pc:docMk/>
            <pc:sldMk cId="2092063075" sldId="299"/>
            <ac:grpSpMk id="7" creationId="{CCFDD060-6EFF-4998-A6B4-E5C8130D7233}"/>
          </ac:grpSpMkLst>
        </pc:grpChg>
        <pc:graphicFrameChg chg="add mod modGraphic">
          <ac:chgData name="케프" userId="2e7ae39c-d129-4a46-afcd-8118127f6bfe" providerId="ADAL" clId="{F4E86D3F-D81A-42DE-8553-026D3D3A1819}" dt="2017-11-09T10:47:18.932" v="894" actId="1076"/>
          <ac:graphicFrameMkLst>
            <pc:docMk/>
            <pc:sldMk cId="2092063075" sldId="299"/>
            <ac:graphicFrameMk id="4" creationId="{E297CD69-6675-4FCF-8107-C8A7BC9880DD}"/>
          </ac:graphicFrameMkLst>
        </pc:graphicFrameChg>
        <pc:picChg chg="add del mod">
          <ac:chgData name="케프" userId="2e7ae39c-d129-4a46-afcd-8118127f6bfe" providerId="ADAL" clId="{F4E86D3F-D81A-42DE-8553-026D3D3A1819}" dt="2017-11-09T11:06:41.265" v="1361" actId="478"/>
          <ac:picMkLst>
            <pc:docMk/>
            <pc:sldMk cId="2092063075" sldId="299"/>
            <ac:picMk id="3" creationId="{62E93D8F-A37A-4314-8B12-5BCA5F1AE7FB}"/>
          </ac:picMkLst>
        </pc:picChg>
        <pc:picChg chg="add mod">
          <ac:chgData name="케프" userId="2e7ae39c-d129-4a46-afcd-8118127f6bfe" providerId="ADAL" clId="{F4E86D3F-D81A-42DE-8553-026D3D3A1819}" dt="2017-11-09T11:07:00.452" v="1366" actId="1076"/>
          <ac:picMkLst>
            <pc:docMk/>
            <pc:sldMk cId="2092063075" sldId="299"/>
            <ac:picMk id="12" creationId="{73E22A2F-F5E1-4AE5-A5C4-81075228E9F6}"/>
          </ac:picMkLst>
        </pc:picChg>
      </pc:sldChg>
      <pc:sldChg chg="addSp delSp modSp add">
        <pc:chgData name="케프" userId="2e7ae39c-d129-4a46-afcd-8118127f6bfe" providerId="ADAL" clId="{F4E86D3F-D81A-42DE-8553-026D3D3A1819}" dt="2017-11-09T11:03:39.475" v="1263" actId="20577"/>
        <pc:sldMkLst>
          <pc:docMk/>
          <pc:sldMk cId="3618891028" sldId="300"/>
        </pc:sldMkLst>
        <pc:spChg chg="add del">
          <ac:chgData name="케프" userId="2e7ae39c-d129-4a46-afcd-8118127f6bfe" providerId="ADAL" clId="{F4E86D3F-D81A-42DE-8553-026D3D3A1819}" dt="2017-11-09T11:02:32.109" v="1237" actId="20577"/>
          <ac:spMkLst>
            <pc:docMk/>
            <pc:sldMk cId="3618891028" sldId="300"/>
            <ac:spMk id="2" creationId="{79931B9D-4137-4389-A33C-7585B1EFBA86}"/>
          </ac:spMkLst>
        </pc:spChg>
        <pc:spChg chg="add mod">
          <ac:chgData name="케프" userId="2e7ae39c-d129-4a46-afcd-8118127f6bfe" providerId="ADAL" clId="{F4E86D3F-D81A-42DE-8553-026D3D3A1819}" dt="2017-11-09T11:03:39.475" v="1263" actId="20577"/>
          <ac:spMkLst>
            <pc:docMk/>
            <pc:sldMk cId="3618891028" sldId="300"/>
            <ac:spMk id="3" creationId="{3ACE26C7-10AE-4BD3-97F9-2AD2A2A2793C}"/>
          </ac:spMkLst>
        </pc:spChg>
        <pc:picChg chg="add mod">
          <ac:chgData name="케프" userId="2e7ae39c-d129-4a46-afcd-8118127f6bfe" providerId="ADAL" clId="{F4E86D3F-D81A-42DE-8553-026D3D3A1819}" dt="2017-11-09T11:02:24.651" v="1235" actId="1076"/>
          <ac:picMkLst>
            <pc:docMk/>
            <pc:sldMk cId="3618891028" sldId="300"/>
            <ac:picMk id="13314" creationId="{EDBC6E65-5538-46EC-B195-AAC214E69B9D}"/>
          </ac:picMkLst>
        </pc:picChg>
      </pc:sldChg>
      <pc:sldChg chg="addSp delSp modSp add">
        <pc:chgData name="케프" userId="2e7ae39c-d129-4a46-afcd-8118127f6bfe" providerId="ADAL" clId="{F4E86D3F-D81A-42DE-8553-026D3D3A1819}" dt="2017-11-09T10:25:54.723" v="268" actId="2711"/>
        <pc:sldMkLst>
          <pc:docMk/>
          <pc:sldMk cId="3087641088" sldId="301"/>
        </pc:sldMkLst>
        <pc:spChg chg="add del">
          <ac:chgData name="케프" userId="2e7ae39c-d129-4a46-afcd-8118127f6bfe" providerId="ADAL" clId="{F4E86D3F-D81A-42DE-8553-026D3D3A1819}" dt="2017-11-09T10:23:36.535" v="69" actId="2711"/>
          <ac:spMkLst>
            <pc:docMk/>
            <pc:sldMk cId="3087641088" sldId="301"/>
            <ac:spMk id="2" creationId="{8BF4462D-AFAD-4F54-8D68-E663108E2D3E}"/>
          </ac:spMkLst>
        </pc:spChg>
        <pc:spChg chg="mod">
          <ac:chgData name="케프" userId="2e7ae39c-d129-4a46-afcd-8118127f6bfe" providerId="ADAL" clId="{F4E86D3F-D81A-42DE-8553-026D3D3A1819}" dt="2017-11-09T10:23:23.759" v="53" actId="20577"/>
          <ac:spMkLst>
            <pc:docMk/>
            <pc:sldMk cId="3087641088" sldId="301"/>
            <ac:spMk id="8" creationId="{E00DBF37-1D10-4B3F-8B46-57782024B235}"/>
          </ac:spMkLst>
        </pc:spChg>
        <pc:spChg chg="add mod">
          <ac:chgData name="케프" userId="2e7ae39c-d129-4a46-afcd-8118127f6bfe" providerId="ADAL" clId="{F4E86D3F-D81A-42DE-8553-026D3D3A1819}" dt="2017-11-09T10:25:54.723" v="268" actId="2711"/>
          <ac:spMkLst>
            <pc:docMk/>
            <pc:sldMk cId="3087641088" sldId="301"/>
            <ac:spMk id="10" creationId="{5AD65EAB-4CA5-4F37-963C-F2D76F9451D0}"/>
          </ac:spMkLst>
        </pc:spChg>
        <pc:spChg chg="mod">
          <ac:chgData name="케프" userId="2e7ae39c-d129-4a46-afcd-8118127f6bfe" providerId="ADAL" clId="{F4E86D3F-D81A-42DE-8553-026D3D3A1819}" dt="2017-11-09T10:24:18.782" v="138" actId="20577"/>
          <ac:spMkLst>
            <pc:docMk/>
            <pc:sldMk cId="3087641088" sldId="301"/>
            <ac:spMk id="12" creationId="{6FD53C70-7183-4A80-A321-2E08DAA248CC}"/>
          </ac:spMkLst>
        </pc:spChg>
        <pc:spChg chg="mod">
          <ac:chgData name="케프" userId="2e7ae39c-d129-4a46-afcd-8118127f6bfe" providerId="ADAL" clId="{F4E86D3F-D81A-42DE-8553-026D3D3A1819}" dt="2017-11-09T10:23:30.341" v="67" actId="20577"/>
          <ac:spMkLst>
            <pc:docMk/>
            <pc:sldMk cId="3087641088" sldId="301"/>
            <ac:spMk id="21" creationId="{BB56C30D-D64B-46C7-81F8-C0E247E75BB5}"/>
          </ac:spMkLst>
        </pc:spChg>
        <pc:grpChg chg="del">
          <ac:chgData name="케프" userId="2e7ae39c-d129-4a46-afcd-8118127f6bfe" providerId="ADAL" clId="{F4E86D3F-D81A-42DE-8553-026D3D3A1819}" dt="2017-11-09T10:23:44.859" v="70" actId="478"/>
          <ac:grpSpMkLst>
            <pc:docMk/>
            <pc:sldMk cId="3087641088" sldId="301"/>
            <ac:grpSpMk id="7" creationId="{CCFDD060-6EFF-4998-A6B4-E5C8130D7233}"/>
          </ac:grpSpMkLst>
        </pc:grpChg>
        <pc:grpChg chg="add mod">
          <ac:chgData name="케프" userId="2e7ae39c-d129-4a46-afcd-8118127f6bfe" providerId="ADAL" clId="{F4E86D3F-D81A-42DE-8553-026D3D3A1819}" dt="2017-11-09T10:25:09.941" v="257" actId="1076"/>
          <ac:grpSpMkLst>
            <pc:docMk/>
            <pc:sldMk cId="3087641088" sldId="301"/>
            <ac:grpSpMk id="11" creationId="{6086F105-25A9-4611-AA7F-CD6505A90F9A}"/>
          </ac:grpSpMkLst>
        </pc:grpChg>
        <pc:picChg chg="del">
          <ac:chgData name="케프" userId="2e7ae39c-d129-4a46-afcd-8118127f6bfe" providerId="ADAL" clId="{F4E86D3F-D81A-42DE-8553-026D3D3A1819}" dt="2017-11-09T10:23:21.011" v="52" actId="478"/>
          <ac:picMkLst>
            <pc:docMk/>
            <pc:sldMk cId="3087641088" sldId="301"/>
            <ac:picMk id="3" creationId="{62E93D8F-A37A-4314-8B12-5BCA5F1AE7FB}"/>
          </ac:picMkLst>
        </pc:picChg>
        <pc:picChg chg="add mod">
          <ac:chgData name="케프" userId="2e7ae39c-d129-4a46-afcd-8118127f6bfe" providerId="ADAL" clId="{F4E86D3F-D81A-42DE-8553-026D3D3A1819}" dt="2017-11-09T10:25:34.212" v="262" actId="1076"/>
          <ac:picMkLst>
            <pc:docMk/>
            <pc:sldMk cId="3087641088" sldId="301"/>
            <ac:picMk id="1026" creationId="{5E9787ED-5AB0-4B79-A449-5708E5C6ECEF}"/>
          </ac:picMkLst>
        </pc:picChg>
      </pc:sldChg>
      <pc:sldChg chg="addSp delSp modSp add">
        <pc:chgData name="케프" userId="2e7ae39c-d129-4a46-afcd-8118127f6bfe" providerId="ADAL" clId="{F4E86D3F-D81A-42DE-8553-026D3D3A1819}" dt="2017-11-09T10:33:31.585" v="442" actId="2711"/>
        <pc:sldMkLst>
          <pc:docMk/>
          <pc:sldMk cId="2632468595" sldId="302"/>
        </pc:sldMkLst>
        <pc:spChg chg="add del">
          <ac:chgData name="케프" userId="2e7ae39c-d129-4a46-afcd-8118127f6bfe" providerId="ADAL" clId="{F4E86D3F-D81A-42DE-8553-026D3D3A1819}" dt="2017-11-09T10:26:31.949" v="296" actId="2711"/>
          <ac:spMkLst>
            <pc:docMk/>
            <pc:sldMk cId="2632468595" sldId="302"/>
            <ac:spMk id="2" creationId="{ACBE96EF-1EC8-451F-80D4-42A035D7CF1A}"/>
          </ac:spMkLst>
        </pc:spChg>
        <pc:spChg chg="add mod ord">
          <ac:chgData name="케프" userId="2e7ae39c-d129-4a46-afcd-8118127f6bfe" providerId="ADAL" clId="{F4E86D3F-D81A-42DE-8553-026D3D3A1819}" dt="2017-11-09T10:33:31.585" v="442" actId="2711"/>
          <ac:spMkLst>
            <pc:docMk/>
            <pc:sldMk cId="2632468595" sldId="302"/>
            <ac:spMk id="3" creationId="{6E6CF0E3-097F-4264-A126-E0E4874C3336}"/>
          </ac:spMkLst>
        </pc:spChg>
        <pc:spChg chg="add mod ord">
          <ac:chgData name="케프" userId="2e7ae39c-d129-4a46-afcd-8118127f6bfe" providerId="ADAL" clId="{F4E86D3F-D81A-42DE-8553-026D3D3A1819}" dt="2017-11-09T10:31:10.125" v="396" actId="2711"/>
          <ac:spMkLst>
            <pc:docMk/>
            <pc:sldMk cId="2632468595" sldId="302"/>
            <ac:spMk id="4" creationId="{25B04691-A85C-43EE-BFC1-C2273000A8C8}"/>
          </ac:spMkLst>
        </pc:spChg>
        <pc:spChg chg="add mod">
          <ac:chgData name="케프" userId="2e7ae39c-d129-4a46-afcd-8118127f6bfe" providerId="ADAL" clId="{F4E86D3F-D81A-42DE-8553-026D3D3A1819}" dt="2017-11-09T10:30:05.381" v="385" actId="2085"/>
          <ac:spMkLst>
            <pc:docMk/>
            <pc:sldMk cId="2632468595" sldId="302"/>
            <ac:spMk id="5" creationId="{DB6B29E7-82CD-40E4-A0F7-4D14B8C6C087}"/>
          </ac:spMkLst>
        </pc:spChg>
        <pc:spChg chg="add mod">
          <ac:chgData name="케프" userId="2e7ae39c-d129-4a46-afcd-8118127f6bfe" providerId="ADAL" clId="{F4E86D3F-D81A-42DE-8553-026D3D3A1819}" dt="2017-11-09T10:30:33.724" v="391" actId="2085"/>
          <ac:spMkLst>
            <pc:docMk/>
            <pc:sldMk cId="2632468595" sldId="302"/>
            <ac:spMk id="7" creationId="{F79AE5F0-B997-4F28-8563-EE7AAAEACE0D}"/>
          </ac:spMkLst>
        </pc:spChg>
        <pc:spChg chg="del">
          <ac:chgData name="케프" userId="2e7ae39c-d129-4a46-afcd-8118127f6bfe" providerId="ADAL" clId="{F4E86D3F-D81A-42DE-8553-026D3D3A1819}" dt="2017-11-09T10:26:08.211" v="270" actId="478"/>
          <ac:spMkLst>
            <pc:docMk/>
            <pc:sldMk cId="2632468595" sldId="302"/>
            <ac:spMk id="10" creationId="{5AD65EAB-4CA5-4F37-963C-F2D76F9451D0}"/>
          </ac:spMkLst>
        </pc:spChg>
        <pc:spChg chg="mod">
          <ac:chgData name="케프" userId="2e7ae39c-d129-4a46-afcd-8118127f6bfe" providerId="ADAL" clId="{F4E86D3F-D81A-42DE-8553-026D3D3A1819}" dt="2017-11-09T10:26:15.397" v="289" actId="2711"/>
          <ac:spMkLst>
            <pc:docMk/>
            <pc:sldMk cId="2632468595" sldId="302"/>
            <ac:spMk id="12" creationId="{6FD53C70-7183-4A80-A321-2E08DAA248CC}"/>
          </ac:spMkLst>
        </pc:spChg>
        <pc:spChg chg="add mod">
          <ac:chgData name="케프" userId="2e7ae39c-d129-4a46-afcd-8118127f6bfe" providerId="ADAL" clId="{F4E86D3F-D81A-42DE-8553-026D3D3A1819}" dt="2017-11-09T10:30:14.733" v="387" actId="1076"/>
          <ac:spMkLst>
            <pc:docMk/>
            <pc:sldMk cId="2632468595" sldId="302"/>
            <ac:spMk id="15" creationId="{87450748-B6E0-481C-93F5-F2C11791F668}"/>
          </ac:spMkLst>
        </pc:spChg>
        <pc:spChg chg="add mod">
          <ac:chgData name="케프" userId="2e7ae39c-d129-4a46-afcd-8118127f6bfe" providerId="ADAL" clId="{F4E86D3F-D81A-42DE-8553-026D3D3A1819}" dt="2017-11-09T10:30:52.324" v="395" actId="1076"/>
          <ac:spMkLst>
            <pc:docMk/>
            <pc:sldMk cId="2632468595" sldId="302"/>
            <ac:spMk id="17" creationId="{20E7D19D-A9F3-405C-BFDD-07DAEB15C351}"/>
          </ac:spMkLst>
        </pc:spChg>
        <pc:picChg chg="del">
          <ac:chgData name="케프" userId="2e7ae39c-d129-4a46-afcd-8118127f6bfe" providerId="ADAL" clId="{F4E86D3F-D81A-42DE-8553-026D3D3A1819}" dt="2017-11-09T10:26:15.770" v="290" actId="478"/>
          <ac:picMkLst>
            <pc:docMk/>
            <pc:sldMk cId="2632468595" sldId="302"/>
            <ac:picMk id="1026" creationId="{5E9787ED-5AB0-4B79-A449-5708E5C6ECEF}"/>
          </ac:picMkLst>
        </pc:picChg>
        <pc:picChg chg="add mod">
          <ac:chgData name="케프" userId="2e7ae39c-d129-4a46-afcd-8118127f6bfe" providerId="ADAL" clId="{F4E86D3F-D81A-42DE-8553-026D3D3A1819}" dt="2017-11-09T10:26:30.436" v="294" actId="1076"/>
          <ac:picMkLst>
            <pc:docMk/>
            <pc:sldMk cId="2632468595" sldId="302"/>
            <ac:picMk id="2050" creationId="{F06018B6-28EF-49A0-B21A-5279E687436F}"/>
          </ac:picMkLst>
        </pc:picChg>
      </pc:sldChg>
      <pc:sldChg chg="addSp delSp modSp add">
        <pc:chgData name="케프" userId="2e7ae39c-d129-4a46-afcd-8118127f6bfe" providerId="ADAL" clId="{F4E86D3F-D81A-42DE-8553-026D3D3A1819}" dt="2017-11-09T10:36:49.101" v="507"/>
        <pc:sldMkLst>
          <pc:docMk/>
          <pc:sldMk cId="2951771905" sldId="303"/>
        </pc:sldMkLst>
        <pc:spChg chg="mod">
          <ac:chgData name="케프" userId="2e7ae39c-d129-4a46-afcd-8118127f6bfe" providerId="ADAL" clId="{F4E86D3F-D81A-42DE-8553-026D3D3A1819}" dt="2017-11-09T10:35:25.602" v="477" actId="1036"/>
          <ac:spMkLst>
            <pc:docMk/>
            <pc:sldMk cId="2951771905" sldId="303"/>
            <ac:spMk id="3" creationId="{6E6CF0E3-097F-4264-A126-E0E4874C3336}"/>
          </ac:spMkLst>
        </pc:spChg>
        <pc:spChg chg="mod ord">
          <ac:chgData name="케프" userId="2e7ae39c-d129-4a46-afcd-8118127f6bfe" providerId="ADAL" clId="{F4E86D3F-D81A-42DE-8553-026D3D3A1819}" dt="2017-11-09T10:36:49.101" v="507"/>
          <ac:spMkLst>
            <pc:docMk/>
            <pc:sldMk cId="2951771905" sldId="303"/>
            <ac:spMk id="4" creationId="{25B04691-A85C-43EE-BFC1-C2273000A8C8}"/>
          </ac:spMkLst>
        </pc:spChg>
        <pc:spChg chg="del">
          <ac:chgData name="케프" userId="2e7ae39c-d129-4a46-afcd-8118127f6bfe" providerId="ADAL" clId="{F4E86D3F-D81A-42DE-8553-026D3D3A1819}" dt="2017-11-09T10:32:40.970" v="430" actId="478"/>
          <ac:spMkLst>
            <pc:docMk/>
            <pc:sldMk cId="2951771905" sldId="303"/>
            <ac:spMk id="5" creationId="{DB6B29E7-82CD-40E4-A0F7-4D14B8C6C087}"/>
          </ac:spMkLst>
        </pc:spChg>
        <pc:spChg chg="del">
          <ac:chgData name="케프" userId="2e7ae39c-d129-4a46-afcd-8118127f6bfe" providerId="ADAL" clId="{F4E86D3F-D81A-42DE-8553-026D3D3A1819}" dt="2017-11-09T10:32:40.970" v="430" actId="478"/>
          <ac:spMkLst>
            <pc:docMk/>
            <pc:sldMk cId="2951771905" sldId="303"/>
            <ac:spMk id="7" creationId="{F79AE5F0-B997-4F28-8563-EE7AAAEACE0D}"/>
          </ac:spMkLst>
        </pc:spChg>
        <pc:spChg chg="mod">
          <ac:chgData name="케프" userId="2e7ae39c-d129-4a46-afcd-8118127f6bfe" providerId="ADAL" clId="{F4E86D3F-D81A-42DE-8553-026D3D3A1819}" dt="2017-11-09T10:32:31.494" v="426"/>
          <ac:spMkLst>
            <pc:docMk/>
            <pc:sldMk cId="2951771905" sldId="303"/>
            <ac:spMk id="12" creationId="{6FD53C70-7183-4A80-A321-2E08DAA248CC}"/>
          </ac:spMkLst>
        </pc:spChg>
        <pc:spChg chg="del">
          <ac:chgData name="케프" userId="2e7ae39c-d129-4a46-afcd-8118127f6bfe" providerId="ADAL" clId="{F4E86D3F-D81A-42DE-8553-026D3D3A1819}" dt="2017-11-09T10:32:39.115" v="429" actId="478"/>
          <ac:spMkLst>
            <pc:docMk/>
            <pc:sldMk cId="2951771905" sldId="303"/>
            <ac:spMk id="15" creationId="{87450748-B6E0-481C-93F5-F2C11791F668}"/>
          </ac:spMkLst>
        </pc:spChg>
        <pc:spChg chg="del">
          <ac:chgData name="케프" userId="2e7ae39c-d129-4a46-afcd-8118127f6bfe" providerId="ADAL" clId="{F4E86D3F-D81A-42DE-8553-026D3D3A1819}" dt="2017-11-09T10:32:40.970" v="430" actId="478"/>
          <ac:spMkLst>
            <pc:docMk/>
            <pc:sldMk cId="2951771905" sldId="303"/>
            <ac:spMk id="17" creationId="{20E7D19D-A9F3-405C-BFDD-07DAEB15C351}"/>
          </ac:spMkLst>
        </pc:spChg>
        <pc:picChg chg="del mod">
          <ac:chgData name="케프" userId="2e7ae39c-d129-4a46-afcd-8118127f6bfe" providerId="ADAL" clId="{F4E86D3F-D81A-42DE-8553-026D3D3A1819}" dt="2017-11-09T10:32:33.947" v="428" actId="478"/>
          <ac:picMkLst>
            <pc:docMk/>
            <pc:sldMk cId="2951771905" sldId="303"/>
            <ac:picMk id="2050" creationId="{F06018B6-28EF-49A0-B21A-5279E687436F}"/>
          </ac:picMkLst>
        </pc:picChg>
        <pc:picChg chg="add mod ord">
          <ac:chgData name="케프" userId="2e7ae39c-d129-4a46-afcd-8118127f6bfe" providerId="ADAL" clId="{F4E86D3F-D81A-42DE-8553-026D3D3A1819}" dt="2017-11-09T10:35:23.509" v="476" actId="167"/>
          <ac:picMkLst>
            <pc:docMk/>
            <pc:sldMk cId="2951771905" sldId="303"/>
            <ac:picMk id="3074" creationId="{1447B1AD-2146-4CC2-A67C-EDE50AE3F50B}"/>
          </ac:picMkLst>
        </pc:picChg>
      </pc:sldChg>
      <pc:sldChg chg="addSp delSp modSp add modNotesTx">
        <pc:chgData name="케프" userId="2e7ae39c-d129-4a46-afcd-8118127f6bfe" providerId="ADAL" clId="{F4E86D3F-D81A-42DE-8553-026D3D3A1819}" dt="2017-11-09T10:57:31.820" v="1154" actId="20577"/>
        <pc:sldMkLst>
          <pc:docMk/>
          <pc:sldMk cId="550181211" sldId="304"/>
        </pc:sldMkLst>
        <pc:spChg chg="mod">
          <ac:chgData name="케프" userId="2e7ae39c-d129-4a46-afcd-8118127f6bfe" providerId="ADAL" clId="{F4E86D3F-D81A-42DE-8553-026D3D3A1819}" dt="2017-11-09T10:39:02.430" v="560" actId="2710"/>
          <ac:spMkLst>
            <pc:docMk/>
            <pc:sldMk cId="550181211" sldId="304"/>
            <ac:spMk id="3" creationId="{6E6CF0E3-097F-4264-A126-E0E4874C3336}"/>
          </ac:spMkLst>
        </pc:spChg>
        <pc:spChg chg="mod">
          <ac:chgData name="케프" userId="2e7ae39c-d129-4a46-afcd-8118127f6bfe" providerId="ADAL" clId="{F4E86D3F-D81A-42DE-8553-026D3D3A1819}" dt="2017-11-09T10:39:03.874" v="562" actId="1035"/>
          <ac:spMkLst>
            <pc:docMk/>
            <pc:sldMk cId="550181211" sldId="304"/>
            <ac:spMk id="4" creationId="{25B04691-A85C-43EE-BFC1-C2273000A8C8}"/>
          </ac:spMkLst>
        </pc:spChg>
        <pc:spChg chg="mod">
          <ac:chgData name="케프" userId="2e7ae39c-d129-4a46-afcd-8118127f6bfe" providerId="ADAL" clId="{F4E86D3F-D81A-42DE-8553-026D3D3A1819}" dt="2017-11-09T10:37:25.012" v="517" actId="20577"/>
          <ac:spMkLst>
            <pc:docMk/>
            <pc:sldMk cId="550181211" sldId="304"/>
            <ac:spMk id="12" creationId="{6FD53C70-7183-4A80-A321-2E08DAA248CC}"/>
          </ac:spMkLst>
        </pc:spChg>
        <pc:picChg chg="del mod">
          <ac:chgData name="케프" userId="2e7ae39c-d129-4a46-afcd-8118127f6bfe" providerId="ADAL" clId="{F4E86D3F-D81A-42DE-8553-026D3D3A1819}" dt="2017-11-09T10:37:25.506" v="519" actId="478"/>
          <ac:picMkLst>
            <pc:docMk/>
            <pc:sldMk cId="550181211" sldId="304"/>
            <ac:picMk id="3074" creationId="{1447B1AD-2146-4CC2-A67C-EDE50AE3F50B}"/>
          </ac:picMkLst>
        </pc:picChg>
        <pc:picChg chg="add mod ord">
          <ac:chgData name="케프" userId="2e7ae39c-d129-4a46-afcd-8118127f6bfe" providerId="ADAL" clId="{F4E86D3F-D81A-42DE-8553-026D3D3A1819}" dt="2017-11-09T10:37:45.374" v="523" actId="167"/>
          <ac:picMkLst>
            <pc:docMk/>
            <pc:sldMk cId="550181211" sldId="304"/>
            <ac:picMk id="4098" creationId="{A7046CF8-117E-47B3-94D5-29BE13036E14}"/>
          </ac:picMkLst>
        </pc:picChg>
      </pc:sldChg>
      <pc:sldChg chg="delSp modSp add modNotesTx">
        <pc:chgData name="케프" userId="2e7ae39c-d129-4a46-afcd-8118127f6bfe" providerId="ADAL" clId="{F4E86D3F-D81A-42DE-8553-026D3D3A1819}" dt="2017-11-09T10:40:18.135" v="606" actId="20577"/>
        <pc:sldMkLst>
          <pc:docMk/>
          <pc:sldMk cId="421386878" sldId="305"/>
        </pc:sldMkLst>
        <pc:spChg chg="mod">
          <ac:chgData name="케프" userId="2e7ae39c-d129-4a46-afcd-8118127f6bfe" providerId="ADAL" clId="{F4E86D3F-D81A-42DE-8553-026D3D3A1819}" dt="2017-11-09T10:40:12.745" v="605" actId="404"/>
          <ac:spMkLst>
            <pc:docMk/>
            <pc:sldMk cId="421386878" sldId="305"/>
            <ac:spMk id="3" creationId="{6E6CF0E3-097F-4264-A126-E0E4874C3336}"/>
          </ac:spMkLst>
        </pc:spChg>
        <pc:spChg chg="del">
          <ac:chgData name="케프" userId="2e7ae39c-d129-4a46-afcd-8118127f6bfe" providerId="ADAL" clId="{F4E86D3F-D81A-42DE-8553-026D3D3A1819}" dt="2017-11-09T10:39:29.275" v="572" actId="478"/>
          <ac:spMkLst>
            <pc:docMk/>
            <pc:sldMk cId="421386878" sldId="305"/>
            <ac:spMk id="4" creationId="{25B04691-A85C-43EE-BFC1-C2273000A8C8}"/>
          </ac:spMkLst>
        </pc:spChg>
        <pc:spChg chg="mod">
          <ac:chgData name="케프" userId="2e7ae39c-d129-4a46-afcd-8118127f6bfe" providerId="ADAL" clId="{F4E86D3F-D81A-42DE-8553-026D3D3A1819}" dt="2017-11-09T10:39:23.317" v="570" actId="20577"/>
          <ac:spMkLst>
            <pc:docMk/>
            <pc:sldMk cId="421386878" sldId="305"/>
            <ac:spMk id="12" creationId="{6FD53C70-7183-4A80-A321-2E08DAA248CC}"/>
          </ac:spMkLst>
        </pc:spChg>
        <pc:picChg chg="del">
          <ac:chgData name="케프" userId="2e7ae39c-d129-4a46-afcd-8118127f6bfe" providerId="ADAL" clId="{F4E86D3F-D81A-42DE-8553-026D3D3A1819}" dt="2017-11-09T10:39:26.530" v="571" actId="478"/>
          <ac:picMkLst>
            <pc:docMk/>
            <pc:sldMk cId="421386878" sldId="305"/>
            <ac:picMk id="4098" creationId="{A7046CF8-117E-47B3-94D5-29BE13036E14}"/>
          </ac:picMkLst>
        </pc:picChg>
      </pc:sldChg>
      <pc:sldChg chg="addSp delSp modSp add modNotesTx">
        <pc:chgData name="케프" userId="2e7ae39c-d129-4a46-afcd-8118127f6bfe" providerId="ADAL" clId="{F4E86D3F-D81A-42DE-8553-026D3D3A1819}" dt="2017-11-09T10:57:49.388" v="1156" actId="313"/>
        <pc:sldMkLst>
          <pc:docMk/>
          <pc:sldMk cId="446763448" sldId="306"/>
        </pc:sldMkLst>
        <pc:spChg chg="add mod">
          <ac:chgData name="케프" userId="2e7ae39c-d129-4a46-afcd-8118127f6bfe" providerId="ADAL" clId="{F4E86D3F-D81A-42DE-8553-026D3D3A1819}" dt="2017-11-09T10:52:24.553" v="1030" actId="1036"/>
          <ac:spMkLst>
            <pc:docMk/>
            <pc:sldMk cId="446763448" sldId="306"/>
            <ac:spMk id="2" creationId="{D0B09FF2-E4E0-47D7-95DC-A10BBAE94891}"/>
          </ac:spMkLst>
        </pc:spChg>
        <pc:spChg chg="del">
          <ac:chgData name="케프" userId="2e7ae39c-d129-4a46-afcd-8118127f6bfe" providerId="ADAL" clId="{F4E86D3F-D81A-42DE-8553-026D3D3A1819}" dt="2017-11-09T10:40:39.675" v="609" actId="478"/>
          <ac:spMkLst>
            <pc:docMk/>
            <pc:sldMk cId="446763448" sldId="306"/>
            <ac:spMk id="3" creationId="{6E6CF0E3-097F-4264-A126-E0E4874C3336}"/>
          </ac:spMkLst>
        </pc:spChg>
        <pc:spChg chg="add mod">
          <ac:chgData name="케프" userId="2e7ae39c-d129-4a46-afcd-8118127f6bfe" providerId="ADAL" clId="{F4E86D3F-D81A-42DE-8553-026D3D3A1819}" dt="2017-11-09T10:52:41.362" v="1039" actId="1035"/>
          <ac:spMkLst>
            <pc:docMk/>
            <pc:sldMk cId="446763448" sldId="306"/>
            <ac:spMk id="4" creationId="{51EA84DC-8ED2-48E7-AB7B-2C57F4A0A14D}"/>
          </ac:spMkLst>
        </pc:spChg>
        <pc:spChg chg="mod">
          <ac:chgData name="케프" userId="2e7ae39c-d129-4a46-afcd-8118127f6bfe" providerId="ADAL" clId="{F4E86D3F-D81A-42DE-8553-026D3D3A1819}" dt="2017-11-09T10:40:50.957" v="636" actId="313"/>
          <ac:spMkLst>
            <pc:docMk/>
            <pc:sldMk cId="446763448" sldId="306"/>
            <ac:spMk id="12" creationId="{6FD53C70-7183-4A80-A321-2E08DAA248CC}"/>
          </ac:spMkLst>
        </pc:spChg>
        <pc:spChg chg="mod">
          <ac:chgData name="케프" userId="2e7ae39c-d129-4a46-afcd-8118127f6bfe" providerId="ADAL" clId="{F4E86D3F-D81A-42DE-8553-026D3D3A1819}" dt="2017-11-09T10:40:47.333" v="627" actId="313"/>
          <ac:spMkLst>
            <pc:docMk/>
            <pc:sldMk cId="446763448" sldId="306"/>
            <ac:spMk id="21" creationId="{BB56C30D-D64B-46C7-81F8-C0E247E75BB5}"/>
          </ac:spMkLst>
        </pc:spChg>
        <pc:picChg chg="add mod">
          <ac:chgData name="케프" userId="2e7ae39c-d129-4a46-afcd-8118127f6bfe" providerId="ADAL" clId="{F4E86D3F-D81A-42DE-8553-026D3D3A1819}" dt="2017-11-09T10:52:21.977" v="1025" actId="1036"/>
          <ac:picMkLst>
            <pc:docMk/>
            <pc:sldMk cId="446763448" sldId="306"/>
            <ac:picMk id="5122" creationId="{0E3EA314-D913-4108-868B-D96A90411EF1}"/>
          </ac:picMkLst>
        </pc:picChg>
      </pc:sldChg>
      <pc:sldChg chg="addSp delSp modSp add modNotesTx">
        <pc:chgData name="케프" userId="2e7ae39c-d129-4a46-afcd-8118127f6bfe" providerId="ADAL" clId="{F4E86D3F-D81A-42DE-8553-026D3D3A1819}" dt="2017-11-09T10:57:00.035" v="1130" actId="20577"/>
        <pc:sldMkLst>
          <pc:docMk/>
          <pc:sldMk cId="3969203879" sldId="307"/>
        </pc:sldMkLst>
        <pc:spChg chg="del mod">
          <ac:chgData name="케프" userId="2e7ae39c-d129-4a46-afcd-8118127f6bfe" providerId="ADAL" clId="{F4E86D3F-D81A-42DE-8553-026D3D3A1819}" dt="2017-11-09T10:48:30.643" v="925" actId="478"/>
          <ac:spMkLst>
            <pc:docMk/>
            <pc:sldMk cId="3969203879" sldId="307"/>
            <ac:spMk id="2" creationId="{D0B09FF2-E4E0-47D7-95DC-A10BBAE94891}"/>
          </ac:spMkLst>
        </pc:spChg>
        <pc:spChg chg="mod">
          <ac:chgData name="케프" userId="2e7ae39c-d129-4a46-afcd-8118127f6bfe" providerId="ADAL" clId="{F4E86D3F-D81A-42DE-8553-026D3D3A1819}" dt="2017-11-09T10:50:05.351" v="957" actId="948"/>
          <ac:spMkLst>
            <pc:docMk/>
            <pc:sldMk cId="3969203879" sldId="307"/>
            <ac:spMk id="4" creationId="{51EA84DC-8ED2-48E7-AB7B-2C57F4A0A14D}"/>
          </ac:spMkLst>
        </pc:spChg>
        <pc:spChg chg="mod">
          <ac:chgData name="케프" userId="2e7ae39c-d129-4a46-afcd-8118127f6bfe" providerId="ADAL" clId="{F4E86D3F-D81A-42DE-8553-026D3D3A1819}" dt="2017-11-09T10:48:02.909" v="919" actId="20577"/>
          <ac:spMkLst>
            <pc:docMk/>
            <pc:sldMk cId="3969203879" sldId="307"/>
            <ac:spMk id="12" creationId="{6FD53C70-7183-4A80-A321-2E08DAA248CC}"/>
          </ac:spMkLst>
        </pc:spChg>
        <pc:grpChg chg="mod">
          <ac:chgData name="케프" userId="2e7ae39c-d129-4a46-afcd-8118127f6bfe" providerId="ADAL" clId="{F4E86D3F-D81A-42DE-8553-026D3D3A1819}" dt="2017-11-09T10:47:56.418" v="901" actId="1076"/>
          <ac:grpSpMkLst>
            <pc:docMk/>
            <pc:sldMk cId="3969203879" sldId="307"/>
            <ac:grpSpMk id="11" creationId="{6086F105-25A9-4611-AA7F-CD6505A90F9A}"/>
          </ac:grpSpMkLst>
        </pc:grpChg>
        <pc:picChg chg="del mod">
          <ac:chgData name="케프" userId="2e7ae39c-d129-4a46-afcd-8118127f6bfe" providerId="ADAL" clId="{F4E86D3F-D81A-42DE-8553-026D3D3A1819}" dt="2017-11-09T10:47:54.401" v="899" actId="478"/>
          <ac:picMkLst>
            <pc:docMk/>
            <pc:sldMk cId="3969203879" sldId="307"/>
            <ac:picMk id="5122" creationId="{0E3EA314-D913-4108-868B-D96A90411EF1}"/>
          </ac:picMkLst>
        </pc:picChg>
        <pc:picChg chg="add mod ord">
          <ac:chgData name="케프" userId="2e7ae39c-d129-4a46-afcd-8118127f6bfe" providerId="ADAL" clId="{F4E86D3F-D81A-42DE-8553-026D3D3A1819}" dt="2017-11-09T10:52:19.514" v="1020" actId="1035"/>
          <ac:picMkLst>
            <pc:docMk/>
            <pc:sldMk cId="3969203879" sldId="307"/>
            <ac:picMk id="8194" creationId="{F5A177F1-FD7E-4BE8-8A4B-D77956C7CE9F}"/>
          </ac:picMkLst>
        </pc:picChg>
      </pc:sldChg>
      <pc:sldChg chg="addSp delSp modSp add modNotesTx">
        <pc:chgData name="케프" userId="2e7ae39c-d129-4a46-afcd-8118127f6bfe" providerId="ADAL" clId="{F4E86D3F-D81A-42DE-8553-026D3D3A1819}" dt="2017-11-09T10:54:35.597" v="1090" actId="20577"/>
        <pc:sldMkLst>
          <pc:docMk/>
          <pc:sldMk cId="850326763" sldId="308"/>
        </pc:sldMkLst>
        <pc:spChg chg="mod">
          <ac:chgData name="케프" userId="2e7ae39c-d129-4a46-afcd-8118127f6bfe" providerId="ADAL" clId="{F4E86D3F-D81A-42DE-8553-026D3D3A1819}" dt="2017-11-09T10:52:09.731" v="1013" actId="2711"/>
          <ac:spMkLst>
            <pc:docMk/>
            <pc:sldMk cId="850326763" sldId="308"/>
            <ac:spMk id="4" creationId="{51EA84DC-8ED2-48E7-AB7B-2C57F4A0A14D}"/>
          </ac:spMkLst>
        </pc:spChg>
        <pc:spChg chg="mod">
          <ac:chgData name="케프" userId="2e7ae39c-d129-4a46-afcd-8118127f6bfe" providerId="ADAL" clId="{F4E86D3F-D81A-42DE-8553-026D3D3A1819}" dt="2017-11-09T10:51:10.159" v="993" actId="20577"/>
          <ac:spMkLst>
            <pc:docMk/>
            <pc:sldMk cId="850326763" sldId="308"/>
            <ac:spMk id="12" creationId="{6FD53C70-7183-4A80-A321-2E08DAA248CC}"/>
          </ac:spMkLst>
        </pc:spChg>
        <pc:picChg chg="del">
          <ac:chgData name="케프" userId="2e7ae39c-d129-4a46-afcd-8118127f6bfe" providerId="ADAL" clId="{F4E86D3F-D81A-42DE-8553-026D3D3A1819}" dt="2017-11-09T10:51:31.794" v="999" actId="478"/>
          <ac:picMkLst>
            <pc:docMk/>
            <pc:sldMk cId="850326763" sldId="308"/>
            <ac:picMk id="8194" creationId="{F5A177F1-FD7E-4BE8-8A4B-D77956C7CE9F}"/>
          </ac:picMkLst>
        </pc:picChg>
        <pc:picChg chg="add mod">
          <ac:chgData name="케프" userId="2e7ae39c-d129-4a46-afcd-8118127f6bfe" providerId="ADAL" clId="{F4E86D3F-D81A-42DE-8553-026D3D3A1819}" dt="2017-11-09T10:52:14.970" v="1015" actId="1036"/>
          <ac:picMkLst>
            <pc:docMk/>
            <pc:sldMk cId="850326763" sldId="308"/>
            <ac:picMk id="9218" creationId="{B2FC31C5-3344-4C39-BA0F-AF3C03505A6E}"/>
          </ac:picMkLst>
        </pc:picChg>
      </pc:sldChg>
      <pc:sldChg chg="addSp delSp modSp add modNotesTx">
        <pc:chgData name="케프" userId="2e7ae39c-d129-4a46-afcd-8118127f6bfe" providerId="ADAL" clId="{F4E86D3F-D81A-42DE-8553-026D3D3A1819}" dt="2017-11-09T10:57:59.579" v="1158" actId="313"/>
        <pc:sldMkLst>
          <pc:docMk/>
          <pc:sldMk cId="3440544084" sldId="309"/>
        </pc:sldMkLst>
        <pc:spChg chg="mod">
          <ac:chgData name="케프" userId="2e7ae39c-d129-4a46-afcd-8118127f6bfe" providerId="ADAL" clId="{F4E86D3F-D81A-42DE-8553-026D3D3A1819}" dt="2017-11-09T10:54:22.738" v="1088" actId="1038"/>
          <ac:spMkLst>
            <pc:docMk/>
            <pc:sldMk cId="3440544084" sldId="309"/>
            <ac:spMk id="4" creationId="{51EA84DC-8ED2-48E7-AB7B-2C57F4A0A14D}"/>
          </ac:spMkLst>
        </pc:spChg>
        <pc:spChg chg="mod">
          <ac:chgData name="케프" userId="2e7ae39c-d129-4a46-afcd-8118127f6bfe" providerId="ADAL" clId="{F4E86D3F-D81A-42DE-8553-026D3D3A1819}" dt="2017-11-09T10:53:07.276" v="1063" actId="313"/>
          <ac:spMkLst>
            <pc:docMk/>
            <pc:sldMk cId="3440544084" sldId="309"/>
            <ac:spMk id="12" creationId="{6FD53C70-7183-4A80-A321-2E08DAA248CC}"/>
          </ac:spMkLst>
        </pc:spChg>
        <pc:picChg chg="del">
          <ac:chgData name="케프" userId="2e7ae39c-d129-4a46-afcd-8118127f6bfe" providerId="ADAL" clId="{F4E86D3F-D81A-42DE-8553-026D3D3A1819}" dt="2017-11-09T10:53:00.186" v="1041" actId="478"/>
          <ac:picMkLst>
            <pc:docMk/>
            <pc:sldMk cId="3440544084" sldId="309"/>
            <ac:picMk id="9218" creationId="{B2FC31C5-3344-4C39-BA0F-AF3C03505A6E}"/>
          </ac:picMkLst>
        </pc:picChg>
        <pc:picChg chg="add mod ord">
          <ac:chgData name="케프" userId="2e7ae39c-d129-4a46-afcd-8118127f6bfe" providerId="ADAL" clId="{F4E86D3F-D81A-42DE-8553-026D3D3A1819}" dt="2017-11-09T10:53:19.847" v="1066" actId="167"/>
          <ac:picMkLst>
            <pc:docMk/>
            <pc:sldMk cId="3440544084" sldId="309"/>
            <ac:picMk id="10242" creationId="{564E196C-3233-4CCD-9D3D-303EFD056DE0}"/>
          </ac:picMkLst>
        </pc:picChg>
      </pc:sldChg>
      <pc:sldChg chg="addSp delSp modSp add modNotesTx">
        <pc:chgData name="케프" userId="2e7ae39c-d129-4a46-afcd-8118127f6bfe" providerId="ADAL" clId="{F4E86D3F-D81A-42DE-8553-026D3D3A1819}" dt="2017-11-09T10:59:09.250" v="1198" actId="20577"/>
        <pc:sldMkLst>
          <pc:docMk/>
          <pc:sldMk cId="1848258358" sldId="310"/>
        </pc:sldMkLst>
        <pc:spChg chg="mod">
          <ac:chgData name="케프" userId="2e7ae39c-d129-4a46-afcd-8118127f6bfe" providerId="ADAL" clId="{F4E86D3F-D81A-42DE-8553-026D3D3A1819}" dt="2017-11-09T10:59:09.250" v="1198" actId="20577"/>
          <ac:spMkLst>
            <pc:docMk/>
            <pc:sldMk cId="1848258358" sldId="310"/>
            <ac:spMk id="4" creationId="{51EA84DC-8ED2-48E7-AB7B-2C57F4A0A14D}"/>
          </ac:spMkLst>
        </pc:spChg>
        <pc:spChg chg="mod">
          <ac:chgData name="케프" userId="2e7ae39c-d129-4a46-afcd-8118127f6bfe" providerId="ADAL" clId="{F4E86D3F-D81A-42DE-8553-026D3D3A1819}" dt="2017-11-09T10:55:04.023" v="1097" actId="20577"/>
          <ac:spMkLst>
            <pc:docMk/>
            <pc:sldMk cId="1848258358" sldId="310"/>
            <ac:spMk id="12" creationId="{6FD53C70-7183-4A80-A321-2E08DAA248CC}"/>
          </ac:spMkLst>
        </pc:spChg>
        <pc:picChg chg="del">
          <ac:chgData name="케프" userId="2e7ae39c-d129-4a46-afcd-8118127f6bfe" providerId="ADAL" clId="{F4E86D3F-D81A-42DE-8553-026D3D3A1819}" dt="2017-11-09T10:55:05.146" v="1098" actId="478"/>
          <ac:picMkLst>
            <pc:docMk/>
            <pc:sldMk cId="1848258358" sldId="310"/>
            <ac:picMk id="10242" creationId="{564E196C-3233-4CCD-9D3D-303EFD056DE0}"/>
          </ac:picMkLst>
        </pc:picChg>
        <pc:picChg chg="add mod">
          <ac:chgData name="케프" userId="2e7ae39c-d129-4a46-afcd-8118127f6bfe" providerId="ADAL" clId="{F4E86D3F-D81A-42DE-8553-026D3D3A1819}" dt="2017-11-09T10:55:20.657" v="1106" actId="1036"/>
          <ac:picMkLst>
            <pc:docMk/>
            <pc:sldMk cId="1848258358" sldId="310"/>
            <ac:picMk id="11266" creationId="{A3075DC6-E775-4C61-AA3A-2F20A540722E}"/>
          </ac:picMkLst>
        </pc:picChg>
      </pc:sldChg>
      <pc:sldChg chg="addSp delSp modSp add">
        <pc:chgData name="케프" userId="2e7ae39c-d129-4a46-afcd-8118127f6bfe" providerId="ADAL" clId="{F4E86D3F-D81A-42DE-8553-026D3D3A1819}" dt="2017-11-09T12:22:43.875" v="3726" actId="2"/>
        <pc:sldMkLst>
          <pc:docMk/>
          <pc:sldMk cId="497267563" sldId="311"/>
        </pc:sldMkLst>
        <pc:spChg chg="add del">
          <ac:chgData name="케프" userId="2e7ae39c-d129-4a46-afcd-8118127f6bfe" providerId="ADAL" clId="{F4E86D3F-D81A-42DE-8553-026D3D3A1819}" dt="2017-11-09T11:01:10.652" v="1216" actId="2"/>
          <ac:spMkLst>
            <pc:docMk/>
            <pc:sldMk cId="497267563" sldId="311"/>
            <ac:spMk id="2" creationId="{ABFF7A46-6960-4472-9416-DBDB0CE61156}"/>
          </ac:spMkLst>
        </pc:spChg>
        <pc:spChg chg="add mod">
          <ac:chgData name="케프" userId="2e7ae39c-d129-4a46-afcd-8118127f6bfe" providerId="ADAL" clId="{F4E86D3F-D81A-42DE-8553-026D3D3A1819}" dt="2017-11-09T12:22:43.875" v="3726" actId="2"/>
          <ac:spMkLst>
            <pc:docMk/>
            <pc:sldMk cId="497267563" sldId="311"/>
            <ac:spMk id="3" creationId="{E605C8D4-C828-45A5-8C84-8654AA1AEA5C}"/>
          </ac:spMkLst>
        </pc:spChg>
        <pc:spChg chg="mod">
          <ac:chgData name="케프" userId="2e7ae39c-d129-4a46-afcd-8118127f6bfe" providerId="ADAL" clId="{F4E86D3F-D81A-42DE-8553-026D3D3A1819}" dt="2017-11-09T11:00:22.778" v="1203" actId="20577"/>
          <ac:spMkLst>
            <pc:docMk/>
            <pc:sldMk cId="497267563" sldId="311"/>
            <ac:spMk id="19" creationId="{00000000-0000-0000-0000-000000000000}"/>
          </ac:spMkLst>
        </pc:spChg>
        <pc:spChg chg="mod">
          <ac:chgData name="케프" userId="2e7ae39c-d129-4a46-afcd-8118127f6bfe" providerId="ADAL" clId="{F4E86D3F-D81A-42DE-8553-026D3D3A1819}" dt="2017-11-09T11:00:20.179" v="1201" actId="2"/>
          <ac:spMkLst>
            <pc:docMk/>
            <pc:sldMk cId="497267563" sldId="311"/>
            <ac:spMk id="21" creationId="{BB56C30D-D64B-46C7-81F8-C0E247E75BB5}"/>
          </ac:spMkLst>
        </pc:spChg>
        <pc:picChg chg="add mod">
          <ac:chgData name="케프" userId="2e7ae39c-d129-4a46-afcd-8118127f6bfe" providerId="ADAL" clId="{F4E86D3F-D81A-42DE-8553-026D3D3A1819}" dt="2017-11-09T11:01:02.252" v="1214" actId="14100"/>
          <ac:picMkLst>
            <pc:docMk/>
            <pc:sldMk cId="497267563" sldId="311"/>
            <ac:picMk id="12290" creationId="{E7E487F9-5859-4672-8E44-9F6939E34E42}"/>
          </ac:picMkLst>
        </pc:picChg>
        <pc:picChg chg="add mod">
          <ac:chgData name="케프" userId="2e7ae39c-d129-4a46-afcd-8118127f6bfe" providerId="ADAL" clId="{F4E86D3F-D81A-42DE-8553-026D3D3A1819}" dt="2017-11-09T11:00:57.316" v="1213" actId="1076"/>
          <ac:picMkLst>
            <pc:docMk/>
            <pc:sldMk cId="497267563" sldId="311"/>
            <ac:picMk id="12292" creationId="{6FBFBBB1-7E1E-4AE9-A498-11CE85F9B2AB}"/>
          </ac:picMkLst>
        </pc:picChg>
      </pc:sldChg>
      <pc:sldChg chg="addSp delSp modSp add">
        <pc:chgData name="케프" userId="2e7ae39c-d129-4a46-afcd-8118127f6bfe" providerId="ADAL" clId="{F4E86D3F-D81A-42DE-8553-026D3D3A1819}" dt="2017-11-09T11:06:03.082" v="1360" actId="20577"/>
        <pc:sldMkLst>
          <pc:docMk/>
          <pc:sldMk cId="125215146" sldId="312"/>
        </pc:sldMkLst>
        <pc:spChg chg="add mod">
          <ac:chgData name="케프" userId="2e7ae39c-d129-4a46-afcd-8118127f6bfe" providerId="ADAL" clId="{F4E86D3F-D81A-42DE-8553-026D3D3A1819}" dt="2017-11-09T11:05:06.026" v="1286" actId="1036"/>
          <ac:spMkLst>
            <pc:docMk/>
            <pc:sldMk cId="125215146" sldId="312"/>
            <ac:spMk id="2" creationId="{D8D977F9-56F1-4940-9404-2CFCB8AB9BE2}"/>
          </ac:spMkLst>
        </pc:spChg>
        <pc:spChg chg="del">
          <ac:chgData name="케프" userId="2e7ae39c-d129-4a46-afcd-8118127f6bfe" providerId="ADAL" clId="{F4E86D3F-D81A-42DE-8553-026D3D3A1819}" dt="2017-11-09T11:04:02.890" v="1265" actId="478"/>
          <ac:spMkLst>
            <pc:docMk/>
            <pc:sldMk cId="125215146" sldId="312"/>
            <ac:spMk id="3" creationId="{3ACE26C7-10AE-4BD3-97F9-2AD2A2A2793C}"/>
          </ac:spMkLst>
        </pc:spChg>
        <pc:spChg chg="add del">
          <ac:chgData name="케프" userId="2e7ae39c-d129-4a46-afcd-8118127f6bfe" providerId="ADAL" clId="{F4E86D3F-D81A-42DE-8553-026D3D3A1819}" dt="2017-11-09T11:05:11.988" v="1288" actId="20577"/>
          <ac:spMkLst>
            <pc:docMk/>
            <pc:sldMk cId="125215146" sldId="312"/>
            <ac:spMk id="4" creationId="{E0B6EBBE-8098-4808-9022-7A2B8E513BDF}"/>
          </ac:spMkLst>
        </pc:spChg>
        <pc:spChg chg="add mod">
          <ac:chgData name="케프" userId="2e7ae39c-d129-4a46-afcd-8118127f6bfe" providerId="ADAL" clId="{F4E86D3F-D81A-42DE-8553-026D3D3A1819}" dt="2017-11-09T11:06:03.082" v="1360" actId="20577"/>
          <ac:spMkLst>
            <pc:docMk/>
            <pc:sldMk cId="125215146" sldId="312"/>
            <ac:spMk id="5" creationId="{AC3BE64B-19BB-4298-8423-07EE2F38E991}"/>
          </ac:spMkLst>
        </pc:spChg>
        <pc:picChg chg="del">
          <ac:chgData name="케프" userId="2e7ae39c-d129-4a46-afcd-8118127f6bfe" providerId="ADAL" clId="{F4E86D3F-D81A-42DE-8553-026D3D3A1819}" dt="2017-11-09T11:04:02.890" v="1265" actId="478"/>
          <ac:picMkLst>
            <pc:docMk/>
            <pc:sldMk cId="125215146" sldId="312"/>
            <ac:picMk id="13314" creationId="{EDBC6E65-5538-46EC-B195-AAC214E69B9D}"/>
          </ac:picMkLst>
        </pc:picChg>
        <pc:picChg chg="add mod">
          <ac:chgData name="케프" userId="2e7ae39c-d129-4a46-afcd-8118127f6bfe" providerId="ADAL" clId="{F4E86D3F-D81A-42DE-8553-026D3D3A1819}" dt="2017-11-09T11:05:53.977" v="1349" actId="1038"/>
          <ac:picMkLst>
            <pc:docMk/>
            <pc:sldMk cId="125215146" sldId="312"/>
            <ac:picMk id="14338" creationId="{25879B0F-B3BD-4989-BE38-4455B585B8D3}"/>
          </ac:picMkLst>
        </pc:picChg>
      </pc:sldChg>
      <pc:sldChg chg="addSp delSp modSp add del modNotesTx">
        <pc:chgData name="케프" userId="2e7ae39c-d129-4a46-afcd-8118127f6bfe" providerId="ADAL" clId="{F4E86D3F-D81A-42DE-8553-026D3D3A1819}" dt="2017-11-09T12:22:46.546" v="3727" actId="313"/>
        <pc:sldMkLst>
          <pc:docMk/>
          <pc:sldMk cId="4030875567" sldId="313"/>
        </pc:sldMkLst>
        <pc:spChg chg="add mod">
          <ac:chgData name="케프" userId="2e7ae39c-d129-4a46-afcd-8118127f6bfe" providerId="ADAL" clId="{F4E86D3F-D81A-42DE-8553-026D3D3A1819}" dt="2017-11-09T12:22:46.546" v="3727" actId="313"/>
          <ac:spMkLst>
            <pc:docMk/>
            <pc:sldMk cId="4030875567" sldId="313"/>
            <ac:spMk id="2" creationId="{57C9CEF4-FC37-4019-B12F-819C434FEB1B}"/>
          </ac:spMkLst>
        </pc:spChg>
        <pc:spChg chg="del">
          <ac:chgData name="케프" userId="2e7ae39c-d129-4a46-afcd-8118127f6bfe" providerId="ADAL" clId="{F4E86D3F-D81A-42DE-8553-026D3D3A1819}" dt="2017-11-09T11:12:56.074" v="1373" actId="478"/>
          <ac:spMkLst>
            <pc:docMk/>
            <pc:sldMk cId="4030875567" sldId="313"/>
            <ac:spMk id="3" creationId="{E605C8D4-C828-45A5-8C84-8654AA1AEA5C}"/>
          </ac:spMkLst>
        </pc:spChg>
        <pc:spChg chg="mod">
          <ac:chgData name="케프" userId="2e7ae39c-d129-4a46-afcd-8118127f6bfe" providerId="ADAL" clId="{F4E86D3F-D81A-42DE-8553-026D3D3A1819}" dt="2017-11-09T11:12:58.369" v="1375" actId="20577"/>
          <ac:spMkLst>
            <pc:docMk/>
            <pc:sldMk cId="4030875567" sldId="313"/>
            <ac:spMk id="19" creationId="{00000000-0000-0000-0000-000000000000}"/>
          </ac:spMkLst>
        </pc:spChg>
        <pc:spChg chg="mod">
          <ac:chgData name="케프" userId="2e7ae39c-d129-4a46-afcd-8118127f6bfe" providerId="ADAL" clId="{F4E86D3F-D81A-42DE-8553-026D3D3A1819}" dt="2017-11-09T11:13:03.540" v="1387" actId="313"/>
          <ac:spMkLst>
            <pc:docMk/>
            <pc:sldMk cId="4030875567" sldId="313"/>
            <ac:spMk id="21" creationId="{BB56C30D-D64B-46C7-81F8-C0E247E75BB5}"/>
          </ac:spMkLst>
        </pc:spChg>
        <pc:picChg chg="del">
          <ac:chgData name="케프" userId="2e7ae39c-d129-4a46-afcd-8118127f6bfe" providerId="ADAL" clId="{F4E86D3F-D81A-42DE-8553-026D3D3A1819}" dt="2017-11-09T11:12:56.074" v="1373" actId="478"/>
          <ac:picMkLst>
            <pc:docMk/>
            <pc:sldMk cId="4030875567" sldId="313"/>
            <ac:picMk id="12290" creationId="{E7E487F9-5859-4672-8E44-9F6939E34E42}"/>
          </ac:picMkLst>
        </pc:picChg>
        <pc:picChg chg="del">
          <ac:chgData name="케프" userId="2e7ae39c-d129-4a46-afcd-8118127f6bfe" providerId="ADAL" clId="{F4E86D3F-D81A-42DE-8553-026D3D3A1819}" dt="2017-11-09T11:12:56.074" v="1373" actId="478"/>
          <ac:picMkLst>
            <pc:docMk/>
            <pc:sldMk cId="4030875567" sldId="313"/>
            <ac:picMk id="12292" creationId="{6FBFBBB1-7E1E-4AE9-A498-11CE85F9B2AB}"/>
          </ac:picMkLst>
        </pc:picChg>
        <pc:picChg chg="add mod">
          <ac:chgData name="케프" userId="2e7ae39c-d129-4a46-afcd-8118127f6bfe" providerId="ADAL" clId="{F4E86D3F-D81A-42DE-8553-026D3D3A1819}" dt="2017-11-09T11:13:09.475" v="1390" actId="1076"/>
          <ac:picMkLst>
            <pc:docMk/>
            <pc:sldMk cId="4030875567" sldId="313"/>
            <ac:picMk id="16386" creationId="{B148FFB8-D842-4910-97E3-FDB96CCCAA25}"/>
          </ac:picMkLst>
        </pc:picChg>
      </pc:sldChg>
      <pc:sldChg chg="addSp delSp modSp add del modNotesTx">
        <pc:chgData name="케프" userId="2e7ae39c-d129-4a46-afcd-8118127f6bfe" providerId="ADAL" clId="{F4E86D3F-D81A-42DE-8553-026D3D3A1819}" dt="2017-11-09T12:22:52.258" v="3738" actId="2"/>
        <pc:sldMkLst>
          <pc:docMk/>
          <pc:sldMk cId="4103354806" sldId="314"/>
        </pc:sldMkLst>
        <pc:spChg chg="del">
          <ac:chgData name="케프" userId="2e7ae39c-d129-4a46-afcd-8118127f6bfe" providerId="ADAL" clId="{F4E86D3F-D81A-42DE-8553-026D3D3A1819}" dt="2017-11-09T11:16:52.146" v="1417" actId="478"/>
          <ac:spMkLst>
            <pc:docMk/>
            <pc:sldMk cId="4103354806" sldId="314"/>
            <ac:spMk id="2" creationId="{57C9CEF4-FC37-4019-B12F-819C434FEB1B}"/>
          </ac:spMkLst>
        </pc:spChg>
        <pc:spChg chg="add del mod">
          <ac:chgData name="케프" userId="2e7ae39c-d129-4a46-afcd-8118127f6bfe" providerId="ADAL" clId="{F4E86D3F-D81A-42DE-8553-026D3D3A1819}" dt="2017-11-09T11:18:05.690" v="1436" actId="478"/>
          <ac:spMkLst>
            <pc:docMk/>
            <pc:sldMk cId="4103354806" sldId="314"/>
            <ac:spMk id="3" creationId="{5AE2639B-A3D9-4FBD-8BB8-30F04DEAB308}"/>
          </ac:spMkLst>
        </pc:spChg>
        <pc:spChg chg="add del">
          <ac:chgData name="케프" userId="2e7ae39c-d129-4a46-afcd-8118127f6bfe" providerId="ADAL" clId="{F4E86D3F-D81A-42DE-8553-026D3D3A1819}" dt="2017-11-09T11:20:44.004" v="1470" actId="2"/>
          <ac:spMkLst>
            <pc:docMk/>
            <pc:sldMk cId="4103354806" sldId="314"/>
            <ac:spMk id="5" creationId="{56C2EAFE-ADFB-428F-8F01-2C74E87F5A92}"/>
          </ac:spMkLst>
        </pc:spChg>
        <pc:spChg chg="add del mod">
          <ac:chgData name="케프" userId="2e7ae39c-d129-4a46-afcd-8118127f6bfe" providerId="ADAL" clId="{F4E86D3F-D81A-42DE-8553-026D3D3A1819}" dt="2017-11-09T11:24:40.930" v="1585" actId="478"/>
          <ac:spMkLst>
            <pc:docMk/>
            <pc:sldMk cId="4103354806" sldId="314"/>
            <ac:spMk id="7" creationId="{D8B861EC-34C1-4E59-96F5-77ACD5D04186}"/>
          </ac:spMkLst>
        </pc:spChg>
        <pc:spChg chg="mod">
          <ac:chgData name="케프" userId="2e7ae39c-d129-4a46-afcd-8118127f6bfe" providerId="ADAL" clId="{F4E86D3F-D81A-42DE-8553-026D3D3A1819}" dt="2017-11-09T11:17:09.929" v="1422" actId="14100"/>
          <ac:spMkLst>
            <pc:docMk/>
            <pc:sldMk cId="4103354806" sldId="314"/>
            <ac:spMk id="21" creationId="{BB56C30D-D64B-46C7-81F8-C0E247E75BB5}"/>
          </ac:spMkLst>
        </pc:spChg>
        <pc:graphicFrameChg chg="add mod modGraphic">
          <ac:chgData name="케프" userId="2e7ae39c-d129-4a46-afcd-8118127f6bfe" providerId="ADAL" clId="{F4E86D3F-D81A-42DE-8553-026D3D3A1819}" dt="2017-11-09T12:22:50.994" v="3736" actId="2"/>
          <ac:graphicFrameMkLst>
            <pc:docMk/>
            <pc:sldMk cId="4103354806" sldId="314"/>
            <ac:graphicFrameMk id="4" creationId="{88F7334E-357F-4375-AEFE-7C5A485BE7F9}"/>
          </ac:graphicFrameMkLst>
        </pc:graphicFrameChg>
        <pc:picChg chg="del">
          <ac:chgData name="케프" userId="2e7ae39c-d129-4a46-afcd-8118127f6bfe" providerId="ADAL" clId="{F4E86D3F-D81A-42DE-8553-026D3D3A1819}" dt="2017-11-09T11:16:52.146" v="1417" actId="478"/>
          <ac:picMkLst>
            <pc:docMk/>
            <pc:sldMk cId="4103354806" sldId="314"/>
            <ac:picMk id="16386" creationId="{B148FFB8-D842-4910-97E3-FDB96CCCAA25}"/>
          </ac:picMkLst>
        </pc:picChg>
      </pc:sldChg>
      <pc:sldChg chg="addSp delSp modSp add modNotesTx">
        <pc:chgData name="케프" userId="2e7ae39c-d129-4a46-afcd-8118127f6bfe" providerId="ADAL" clId="{F4E86D3F-D81A-42DE-8553-026D3D3A1819}" dt="2017-11-09T12:22:53.738" v="3739" actId="2"/>
        <pc:sldMkLst>
          <pc:docMk/>
          <pc:sldMk cId="1658582602" sldId="315"/>
        </pc:sldMkLst>
        <pc:spChg chg="mod">
          <ac:chgData name="케프" userId="2e7ae39c-d129-4a46-afcd-8118127f6bfe" providerId="ADAL" clId="{F4E86D3F-D81A-42DE-8553-026D3D3A1819}" dt="2017-11-09T12:22:53.738" v="3739" actId="2"/>
          <ac:spMkLst>
            <pc:docMk/>
            <pc:sldMk cId="1658582602" sldId="315"/>
            <ac:spMk id="2" creationId="{57C9CEF4-FC37-4019-B12F-819C434FEB1B}"/>
          </ac:spMkLst>
        </pc:spChg>
        <pc:spChg chg="mod">
          <ac:chgData name="케프" userId="2e7ae39c-d129-4a46-afcd-8118127f6bfe" providerId="ADAL" clId="{F4E86D3F-D81A-42DE-8553-026D3D3A1819}" dt="2017-11-09T11:34:08.600" v="1597" actId="2"/>
          <ac:spMkLst>
            <pc:docMk/>
            <pc:sldMk cId="1658582602" sldId="315"/>
            <ac:spMk id="21" creationId="{BB56C30D-D64B-46C7-81F8-C0E247E75BB5}"/>
          </ac:spMkLst>
        </pc:spChg>
        <pc:picChg chg="del">
          <ac:chgData name="케프" userId="2e7ae39c-d129-4a46-afcd-8118127f6bfe" providerId="ADAL" clId="{F4E86D3F-D81A-42DE-8553-026D3D3A1819}" dt="2017-11-09T11:34:11.081" v="1598" actId="478"/>
          <ac:picMkLst>
            <pc:docMk/>
            <pc:sldMk cId="1658582602" sldId="315"/>
            <ac:picMk id="16386" creationId="{B148FFB8-D842-4910-97E3-FDB96CCCAA25}"/>
          </ac:picMkLst>
        </pc:picChg>
        <pc:picChg chg="add mod ord">
          <ac:chgData name="케프" userId="2e7ae39c-d129-4a46-afcd-8118127f6bfe" providerId="ADAL" clId="{F4E86D3F-D81A-42DE-8553-026D3D3A1819}" dt="2017-11-09T11:34:26.165" v="1602" actId="167"/>
          <ac:picMkLst>
            <pc:docMk/>
            <pc:sldMk cId="1658582602" sldId="315"/>
            <ac:picMk id="17410" creationId="{70F508A5-B7FA-41AD-8185-69CFF4F5489B}"/>
          </ac:picMkLst>
        </pc:picChg>
        <pc:picChg chg="add del mod">
          <ac:chgData name="케프" userId="2e7ae39c-d129-4a46-afcd-8118127f6bfe" providerId="ADAL" clId="{F4E86D3F-D81A-42DE-8553-026D3D3A1819}" dt="2017-11-09T11:43:28.528" v="1757" actId="478"/>
          <ac:picMkLst>
            <pc:docMk/>
            <pc:sldMk cId="1658582602" sldId="315"/>
            <ac:picMk id="17412" creationId="{DA4DD3A7-E78B-4434-8BD9-8E652AC74311}"/>
          </ac:picMkLst>
        </pc:picChg>
      </pc:sldChg>
      <pc:sldChg chg="addSp delSp modSp add">
        <pc:chgData name="케프" userId="2e7ae39c-d129-4a46-afcd-8118127f6bfe" providerId="ADAL" clId="{F4E86D3F-D81A-42DE-8553-026D3D3A1819}" dt="2017-11-09T12:22:55.002" v="3740" actId="2"/>
        <pc:sldMkLst>
          <pc:docMk/>
          <pc:sldMk cId="1933805849" sldId="316"/>
        </pc:sldMkLst>
        <pc:spChg chg="mod">
          <ac:chgData name="케프" userId="2e7ae39c-d129-4a46-afcd-8118127f6bfe" providerId="ADAL" clId="{F4E86D3F-D81A-42DE-8553-026D3D3A1819}" dt="2017-11-09T12:22:55.002" v="3740" actId="2"/>
          <ac:spMkLst>
            <pc:docMk/>
            <pc:sldMk cId="1933805849" sldId="316"/>
            <ac:spMk id="2" creationId="{57C9CEF4-FC37-4019-B12F-819C434FEB1B}"/>
          </ac:spMkLst>
        </pc:spChg>
        <pc:spChg chg="mod">
          <ac:chgData name="케프" userId="2e7ae39c-d129-4a46-afcd-8118127f6bfe" providerId="ADAL" clId="{F4E86D3F-D81A-42DE-8553-026D3D3A1819}" dt="2017-11-09T11:35:52.884" v="1639" actId="20577"/>
          <ac:spMkLst>
            <pc:docMk/>
            <pc:sldMk cId="1933805849" sldId="316"/>
            <ac:spMk id="21" creationId="{BB56C30D-D64B-46C7-81F8-C0E247E75BB5}"/>
          </ac:spMkLst>
        </pc:spChg>
        <pc:picChg chg="del">
          <ac:chgData name="케프" userId="2e7ae39c-d129-4a46-afcd-8118127f6bfe" providerId="ADAL" clId="{F4E86D3F-D81A-42DE-8553-026D3D3A1819}" dt="2017-11-09T11:35:55.601" v="1640" actId="478"/>
          <ac:picMkLst>
            <pc:docMk/>
            <pc:sldMk cId="1933805849" sldId="316"/>
            <ac:picMk id="17410" creationId="{70F508A5-B7FA-41AD-8185-69CFF4F5489B}"/>
          </ac:picMkLst>
        </pc:picChg>
        <pc:picChg chg="add mod">
          <ac:chgData name="케프" userId="2e7ae39c-d129-4a46-afcd-8118127f6bfe" providerId="ADAL" clId="{F4E86D3F-D81A-42DE-8553-026D3D3A1819}" dt="2017-11-09T11:38:54.323" v="1674" actId="14100"/>
          <ac:picMkLst>
            <pc:docMk/>
            <pc:sldMk cId="1933805849" sldId="316"/>
            <ac:picMk id="19458" creationId="{548CB839-2DF0-47CE-A485-6371C041E000}"/>
          </ac:picMkLst>
        </pc:picChg>
      </pc:sldChg>
      <pc:sldChg chg="addSp delSp modSp add">
        <pc:chgData name="케프" userId="2e7ae39c-d129-4a46-afcd-8118127f6bfe" providerId="ADAL" clId="{F4E86D3F-D81A-42DE-8553-026D3D3A1819}" dt="2017-11-09T12:22:55.810" v="3741" actId="2"/>
        <pc:sldMkLst>
          <pc:docMk/>
          <pc:sldMk cId="3288244821" sldId="317"/>
        </pc:sldMkLst>
        <pc:spChg chg="mod">
          <ac:chgData name="케프" userId="2e7ae39c-d129-4a46-afcd-8118127f6bfe" providerId="ADAL" clId="{F4E86D3F-D81A-42DE-8553-026D3D3A1819}" dt="2017-11-09T12:22:55.810" v="3741" actId="2"/>
          <ac:spMkLst>
            <pc:docMk/>
            <pc:sldMk cId="3288244821" sldId="317"/>
            <ac:spMk id="2" creationId="{57C9CEF4-FC37-4019-B12F-819C434FEB1B}"/>
          </ac:spMkLst>
        </pc:spChg>
        <pc:spChg chg="add mod">
          <ac:chgData name="케프" userId="2e7ae39c-d129-4a46-afcd-8118127f6bfe" providerId="ADAL" clId="{F4E86D3F-D81A-42DE-8553-026D3D3A1819}" dt="2017-11-09T11:40:50.066" v="1746" actId="1076"/>
          <ac:spMkLst>
            <pc:docMk/>
            <pc:sldMk cId="3288244821" sldId="317"/>
            <ac:spMk id="3" creationId="{A8CA8BB0-D2FD-42B6-8FF2-2176012E5DDE}"/>
          </ac:spMkLst>
        </pc:spChg>
        <pc:spChg chg="mod">
          <ac:chgData name="케프" userId="2e7ae39c-d129-4a46-afcd-8118127f6bfe" providerId="ADAL" clId="{F4E86D3F-D81A-42DE-8553-026D3D3A1819}" dt="2017-11-09T11:39:03.731" v="1684" actId="2"/>
          <ac:spMkLst>
            <pc:docMk/>
            <pc:sldMk cId="3288244821" sldId="317"/>
            <ac:spMk id="21" creationId="{BB56C30D-D64B-46C7-81F8-C0E247E75BB5}"/>
          </ac:spMkLst>
        </pc:spChg>
        <pc:picChg chg="del">
          <ac:chgData name="케프" userId="2e7ae39c-d129-4a46-afcd-8118127f6bfe" providerId="ADAL" clId="{F4E86D3F-D81A-42DE-8553-026D3D3A1819}" dt="2017-11-09T11:39:40.832" v="1688" actId="478"/>
          <ac:picMkLst>
            <pc:docMk/>
            <pc:sldMk cId="3288244821" sldId="317"/>
            <ac:picMk id="19458" creationId="{548CB839-2DF0-47CE-A485-6371C041E000}"/>
          </ac:picMkLst>
        </pc:picChg>
        <pc:picChg chg="add mod ord">
          <ac:chgData name="케프" userId="2e7ae39c-d129-4a46-afcd-8118127f6bfe" providerId="ADAL" clId="{F4E86D3F-D81A-42DE-8553-026D3D3A1819}" dt="2017-11-09T11:40:46.938" v="1745" actId="1076"/>
          <ac:picMkLst>
            <pc:docMk/>
            <pc:sldMk cId="3288244821" sldId="317"/>
            <ac:picMk id="20482" creationId="{4286359E-CEF1-48E2-B4BE-1426C0E45D2E}"/>
          </ac:picMkLst>
        </pc:picChg>
      </pc:sldChg>
      <pc:sldChg chg="addSp delSp modSp add">
        <pc:chgData name="케프" userId="2e7ae39c-d129-4a46-afcd-8118127f6bfe" providerId="ADAL" clId="{F4E86D3F-D81A-42DE-8553-026D3D3A1819}" dt="2017-11-09T12:22:56.706" v="3742" actId="2"/>
        <pc:sldMkLst>
          <pc:docMk/>
          <pc:sldMk cId="3462455884" sldId="318"/>
        </pc:sldMkLst>
        <pc:spChg chg="mod">
          <ac:chgData name="케프" userId="2e7ae39c-d129-4a46-afcd-8118127f6bfe" providerId="ADAL" clId="{F4E86D3F-D81A-42DE-8553-026D3D3A1819}" dt="2017-11-09T11:46:33.333" v="1879" actId="20577"/>
          <ac:spMkLst>
            <pc:docMk/>
            <pc:sldMk cId="3462455884" sldId="318"/>
            <ac:spMk id="2" creationId="{57C9CEF4-FC37-4019-B12F-819C434FEB1B}"/>
          </ac:spMkLst>
        </pc:spChg>
        <pc:spChg chg="del">
          <ac:chgData name="케프" userId="2e7ae39c-d129-4a46-afcd-8118127f6bfe" providerId="ADAL" clId="{F4E86D3F-D81A-42DE-8553-026D3D3A1819}" dt="2017-11-09T11:43:36.497" v="1760" actId="478"/>
          <ac:spMkLst>
            <pc:docMk/>
            <pc:sldMk cId="3462455884" sldId="318"/>
            <ac:spMk id="3" creationId="{A8CA8BB0-D2FD-42B6-8FF2-2176012E5DDE}"/>
          </ac:spMkLst>
        </pc:spChg>
        <pc:spChg chg="mod">
          <ac:chgData name="케프" userId="2e7ae39c-d129-4a46-afcd-8118127f6bfe" providerId="ADAL" clId="{F4E86D3F-D81A-42DE-8553-026D3D3A1819}" dt="2017-11-09T11:48:53.033" v="1886" actId="20577"/>
          <ac:spMkLst>
            <pc:docMk/>
            <pc:sldMk cId="3462455884" sldId="318"/>
            <ac:spMk id="19" creationId="{00000000-0000-0000-0000-000000000000}"/>
          </ac:spMkLst>
        </pc:spChg>
        <pc:spChg chg="mod">
          <ac:chgData name="케프" userId="2e7ae39c-d129-4a46-afcd-8118127f6bfe" providerId="ADAL" clId="{F4E86D3F-D81A-42DE-8553-026D3D3A1819}" dt="2017-11-09T12:22:56.706" v="3742" actId="2"/>
          <ac:spMkLst>
            <pc:docMk/>
            <pc:sldMk cId="3462455884" sldId="318"/>
            <ac:spMk id="21" creationId="{BB56C30D-D64B-46C7-81F8-C0E247E75BB5}"/>
          </ac:spMkLst>
        </pc:spChg>
        <pc:picChg chg="del">
          <ac:chgData name="케프" userId="2e7ae39c-d129-4a46-afcd-8118127f6bfe" providerId="ADAL" clId="{F4E86D3F-D81A-42DE-8553-026D3D3A1819}" dt="2017-11-09T11:43:35.825" v="1759" actId="478"/>
          <ac:picMkLst>
            <pc:docMk/>
            <pc:sldMk cId="3462455884" sldId="318"/>
            <ac:picMk id="20482" creationId="{4286359E-CEF1-48E2-B4BE-1426C0E45D2E}"/>
          </ac:picMkLst>
        </pc:picChg>
        <pc:picChg chg="add mod ord">
          <ac:chgData name="케프" userId="2e7ae39c-d129-4a46-afcd-8118127f6bfe" providerId="ADAL" clId="{F4E86D3F-D81A-42DE-8553-026D3D3A1819}" dt="2017-11-09T11:46:47.683" v="1880" actId="1076"/>
          <ac:picMkLst>
            <pc:docMk/>
            <pc:sldMk cId="3462455884" sldId="318"/>
            <ac:picMk id="21506" creationId="{4859BB1D-7AA3-4698-B65B-6BFAC9AFEC36}"/>
          </ac:picMkLst>
        </pc:picChg>
      </pc:sldChg>
      <pc:sldChg chg="addSp delSp modSp add">
        <pc:chgData name="케프" userId="2e7ae39c-d129-4a46-afcd-8118127f6bfe" providerId="ADAL" clId="{F4E86D3F-D81A-42DE-8553-026D3D3A1819}" dt="2017-11-09T12:23:02.387" v="3744" actId="2"/>
        <pc:sldMkLst>
          <pc:docMk/>
          <pc:sldMk cId="777721314" sldId="319"/>
        </pc:sldMkLst>
        <pc:spChg chg="mod">
          <ac:chgData name="케프" userId="2e7ae39c-d129-4a46-afcd-8118127f6bfe" providerId="ADAL" clId="{F4E86D3F-D81A-42DE-8553-026D3D3A1819}" dt="2017-11-09T12:23:02.387" v="3744" actId="2"/>
          <ac:spMkLst>
            <pc:docMk/>
            <pc:sldMk cId="777721314" sldId="319"/>
            <ac:spMk id="2" creationId="{57C9CEF4-FC37-4019-B12F-819C434FEB1B}"/>
          </ac:spMkLst>
        </pc:spChg>
        <pc:spChg chg="mod">
          <ac:chgData name="케프" userId="2e7ae39c-d129-4a46-afcd-8118127f6bfe" providerId="ADAL" clId="{F4E86D3F-D81A-42DE-8553-026D3D3A1819}" dt="2017-11-09T11:48:55.897" v="1888" actId="20577"/>
          <ac:spMkLst>
            <pc:docMk/>
            <pc:sldMk cId="777721314" sldId="319"/>
            <ac:spMk id="19" creationId="{00000000-0000-0000-0000-000000000000}"/>
          </ac:spMkLst>
        </pc:spChg>
        <pc:spChg chg="mod">
          <ac:chgData name="케프" userId="2e7ae39c-d129-4a46-afcd-8118127f6bfe" providerId="ADAL" clId="{F4E86D3F-D81A-42DE-8553-026D3D3A1819}" dt="2017-11-09T12:08:18.537" v="2950" actId="20577"/>
          <ac:spMkLst>
            <pc:docMk/>
            <pc:sldMk cId="777721314" sldId="319"/>
            <ac:spMk id="21" creationId="{BB56C30D-D64B-46C7-81F8-C0E247E75BB5}"/>
          </ac:spMkLst>
        </pc:spChg>
        <pc:picChg chg="del">
          <ac:chgData name="케프" userId="2e7ae39c-d129-4a46-afcd-8118127f6bfe" providerId="ADAL" clId="{F4E86D3F-D81A-42DE-8553-026D3D3A1819}" dt="2017-11-09T11:47:42.441" v="1882" actId="478"/>
          <ac:picMkLst>
            <pc:docMk/>
            <pc:sldMk cId="777721314" sldId="319"/>
            <ac:picMk id="21506" creationId="{4859BB1D-7AA3-4698-B65B-6BFAC9AFEC36}"/>
          </ac:picMkLst>
        </pc:picChg>
        <pc:picChg chg="add mod ord">
          <ac:chgData name="케프" userId="2e7ae39c-d129-4a46-afcd-8118127f6bfe" providerId="ADAL" clId="{F4E86D3F-D81A-42DE-8553-026D3D3A1819}" dt="2017-11-09T11:55:12.832" v="1948" actId="1035"/>
          <ac:picMkLst>
            <pc:docMk/>
            <pc:sldMk cId="777721314" sldId="319"/>
            <ac:picMk id="22530" creationId="{229B14C4-5E35-4FD4-BDC4-F35D90351149}"/>
          </ac:picMkLst>
        </pc:picChg>
      </pc:sldChg>
      <pc:sldChg chg="addSp delSp modSp add">
        <pc:chgData name="케프" userId="2e7ae39c-d129-4a46-afcd-8118127f6bfe" providerId="ADAL" clId="{F4E86D3F-D81A-42DE-8553-026D3D3A1819}" dt="2017-11-09T12:23:04.833" v="3747" actId="2"/>
        <pc:sldMkLst>
          <pc:docMk/>
          <pc:sldMk cId="1707899753" sldId="320"/>
        </pc:sldMkLst>
        <pc:spChg chg="mod">
          <ac:chgData name="케프" userId="2e7ae39c-d129-4a46-afcd-8118127f6bfe" providerId="ADAL" clId="{F4E86D3F-D81A-42DE-8553-026D3D3A1819}" dt="2017-11-09T12:23:04.833" v="3747" actId="2"/>
          <ac:spMkLst>
            <pc:docMk/>
            <pc:sldMk cId="1707899753" sldId="320"/>
            <ac:spMk id="2" creationId="{57C9CEF4-FC37-4019-B12F-819C434FEB1B}"/>
          </ac:spMkLst>
        </pc:spChg>
        <pc:spChg chg="mod">
          <ac:chgData name="케프" userId="2e7ae39c-d129-4a46-afcd-8118127f6bfe" providerId="ADAL" clId="{F4E86D3F-D81A-42DE-8553-026D3D3A1819}" dt="2017-11-09T12:23:04.242" v="3745" actId="2"/>
          <ac:spMkLst>
            <pc:docMk/>
            <pc:sldMk cId="1707899753" sldId="320"/>
            <ac:spMk id="21" creationId="{BB56C30D-D64B-46C7-81F8-C0E247E75BB5}"/>
          </ac:spMkLst>
        </pc:spChg>
        <pc:picChg chg="del">
          <ac:chgData name="케프" userId="2e7ae39c-d129-4a46-afcd-8118127f6bfe" providerId="ADAL" clId="{F4E86D3F-D81A-42DE-8553-026D3D3A1819}" dt="2017-11-09T11:55:30.153" v="1952" actId="478"/>
          <ac:picMkLst>
            <pc:docMk/>
            <pc:sldMk cId="1707899753" sldId="320"/>
            <ac:picMk id="22530" creationId="{229B14C4-5E35-4FD4-BDC4-F35D90351149}"/>
          </ac:picMkLst>
        </pc:picChg>
        <pc:picChg chg="add mod">
          <ac:chgData name="케프" userId="2e7ae39c-d129-4a46-afcd-8118127f6bfe" providerId="ADAL" clId="{F4E86D3F-D81A-42DE-8553-026D3D3A1819}" dt="2017-11-09T11:57:59.834" v="2095" actId="1076"/>
          <ac:picMkLst>
            <pc:docMk/>
            <pc:sldMk cId="1707899753" sldId="320"/>
            <ac:picMk id="23554" creationId="{0802C370-3321-4BB7-A95B-05925C2FC06B}"/>
          </ac:picMkLst>
        </pc:picChg>
        <pc:picChg chg="add mod ord">
          <ac:chgData name="케프" userId="2e7ae39c-d129-4a46-afcd-8118127f6bfe" providerId="ADAL" clId="{F4E86D3F-D81A-42DE-8553-026D3D3A1819}" dt="2017-11-09T11:57:55.137" v="2093" actId="1076"/>
          <ac:picMkLst>
            <pc:docMk/>
            <pc:sldMk cId="1707899753" sldId="320"/>
            <ac:picMk id="23556" creationId="{34DC5167-87D5-475C-A254-70D875A85EDF}"/>
          </ac:picMkLst>
        </pc:picChg>
      </pc:sldChg>
      <pc:sldChg chg="addSp delSp modSp add">
        <pc:chgData name="케프" userId="2e7ae39c-d129-4a46-afcd-8118127f6bfe" providerId="ADAL" clId="{F4E86D3F-D81A-42DE-8553-026D3D3A1819}" dt="2017-11-09T12:03:37.584" v="2634" actId="1035"/>
        <pc:sldMkLst>
          <pc:docMk/>
          <pc:sldMk cId="2476116789" sldId="321"/>
        </pc:sldMkLst>
        <pc:spChg chg="mod">
          <ac:chgData name="케프" userId="2e7ae39c-d129-4a46-afcd-8118127f6bfe" providerId="ADAL" clId="{F4E86D3F-D81A-42DE-8553-026D3D3A1819}" dt="2017-11-09T12:03:37.584" v="2634" actId="1035"/>
          <ac:spMkLst>
            <pc:docMk/>
            <pc:sldMk cId="2476116789" sldId="321"/>
            <ac:spMk id="2" creationId="{57C9CEF4-FC37-4019-B12F-819C434FEB1B}"/>
          </ac:spMkLst>
        </pc:spChg>
        <pc:spChg chg="mod">
          <ac:chgData name="케프" userId="2e7ae39c-d129-4a46-afcd-8118127f6bfe" providerId="ADAL" clId="{F4E86D3F-D81A-42DE-8553-026D3D3A1819}" dt="2017-11-09T12:01:02.499" v="2352" actId="403"/>
          <ac:spMkLst>
            <pc:docMk/>
            <pc:sldMk cId="2476116789" sldId="321"/>
            <ac:spMk id="21" creationId="{BB56C30D-D64B-46C7-81F8-C0E247E75BB5}"/>
          </ac:spMkLst>
        </pc:spChg>
        <pc:picChg chg="del">
          <ac:chgData name="케프" userId="2e7ae39c-d129-4a46-afcd-8118127f6bfe" providerId="ADAL" clId="{F4E86D3F-D81A-42DE-8553-026D3D3A1819}" dt="2017-11-09T12:02:15.488" v="2609" actId="478"/>
          <ac:picMkLst>
            <pc:docMk/>
            <pc:sldMk cId="2476116789" sldId="321"/>
            <ac:picMk id="23554" creationId="{0802C370-3321-4BB7-A95B-05925C2FC06B}"/>
          </ac:picMkLst>
        </pc:picChg>
        <pc:picChg chg="del">
          <ac:chgData name="케프" userId="2e7ae39c-d129-4a46-afcd-8118127f6bfe" providerId="ADAL" clId="{F4E86D3F-D81A-42DE-8553-026D3D3A1819}" dt="2017-11-09T12:02:23.256" v="2612" actId="478"/>
          <ac:picMkLst>
            <pc:docMk/>
            <pc:sldMk cId="2476116789" sldId="321"/>
            <ac:picMk id="23556" creationId="{34DC5167-87D5-475C-A254-70D875A85EDF}"/>
          </ac:picMkLst>
        </pc:picChg>
        <pc:picChg chg="add mod ord">
          <ac:chgData name="케프" userId="2e7ae39c-d129-4a46-afcd-8118127f6bfe" providerId="ADAL" clId="{F4E86D3F-D81A-42DE-8553-026D3D3A1819}" dt="2017-11-09T12:03:29.699" v="2630" actId="1076"/>
          <ac:picMkLst>
            <pc:docMk/>
            <pc:sldMk cId="2476116789" sldId="321"/>
            <ac:picMk id="24578" creationId="{B1E8B60D-3703-49A9-AD12-327DD7DB7971}"/>
          </ac:picMkLst>
        </pc:picChg>
        <pc:picChg chg="add mod ord">
          <ac:chgData name="케프" userId="2e7ae39c-d129-4a46-afcd-8118127f6bfe" providerId="ADAL" clId="{F4E86D3F-D81A-42DE-8553-026D3D3A1819}" dt="2017-11-09T12:03:23.002" v="2628" actId="1076"/>
          <ac:picMkLst>
            <pc:docMk/>
            <pc:sldMk cId="2476116789" sldId="321"/>
            <ac:picMk id="24580" creationId="{A2D39CA3-090F-42DF-9172-6B4DAEE9C0CC}"/>
          </ac:picMkLst>
        </pc:picChg>
      </pc:sldChg>
      <pc:sldChg chg="addSp delSp modSp add">
        <pc:chgData name="케프" userId="2e7ae39c-d129-4a46-afcd-8118127f6bfe" providerId="ADAL" clId="{F4E86D3F-D81A-42DE-8553-026D3D3A1819}" dt="2017-11-09T12:08:11.827" v="2946" actId="404"/>
        <pc:sldMkLst>
          <pc:docMk/>
          <pc:sldMk cId="2774220034" sldId="322"/>
        </pc:sldMkLst>
        <pc:spChg chg="mod">
          <ac:chgData name="케프" userId="2e7ae39c-d129-4a46-afcd-8118127f6bfe" providerId="ADAL" clId="{F4E86D3F-D81A-42DE-8553-026D3D3A1819}" dt="2017-11-09T12:06:47.840" v="2917" actId="2711"/>
          <ac:spMkLst>
            <pc:docMk/>
            <pc:sldMk cId="2774220034" sldId="322"/>
            <ac:spMk id="2" creationId="{57C9CEF4-FC37-4019-B12F-819C434FEB1B}"/>
          </ac:spMkLst>
        </pc:spChg>
        <pc:spChg chg="mod">
          <ac:chgData name="케프" userId="2e7ae39c-d129-4a46-afcd-8118127f6bfe" providerId="ADAL" clId="{F4E86D3F-D81A-42DE-8553-026D3D3A1819}" dt="2017-11-09T12:08:11.827" v="2946" actId="404"/>
          <ac:spMkLst>
            <pc:docMk/>
            <pc:sldMk cId="2774220034" sldId="322"/>
            <ac:spMk id="21" creationId="{BB56C30D-D64B-46C7-81F8-C0E247E75BB5}"/>
          </ac:spMkLst>
        </pc:spChg>
        <pc:picChg chg="del">
          <ac:chgData name="케프" userId="2e7ae39c-d129-4a46-afcd-8118127f6bfe" providerId="ADAL" clId="{F4E86D3F-D81A-42DE-8553-026D3D3A1819}" dt="2017-11-09T12:05:01.993" v="2638" actId="478"/>
          <ac:picMkLst>
            <pc:docMk/>
            <pc:sldMk cId="2774220034" sldId="322"/>
            <ac:picMk id="23554" creationId="{0802C370-3321-4BB7-A95B-05925C2FC06B}"/>
          </ac:picMkLst>
        </pc:picChg>
        <pc:picChg chg="del">
          <ac:chgData name="케프" userId="2e7ae39c-d129-4a46-afcd-8118127f6bfe" providerId="ADAL" clId="{F4E86D3F-D81A-42DE-8553-026D3D3A1819}" dt="2017-11-09T12:05:05.800" v="2640" actId="478"/>
          <ac:picMkLst>
            <pc:docMk/>
            <pc:sldMk cId="2774220034" sldId="322"/>
            <ac:picMk id="23556" creationId="{34DC5167-87D5-475C-A254-70D875A85EDF}"/>
          </ac:picMkLst>
        </pc:picChg>
        <pc:picChg chg="add mod ord">
          <ac:chgData name="케프" userId="2e7ae39c-d129-4a46-afcd-8118127f6bfe" providerId="ADAL" clId="{F4E86D3F-D81A-42DE-8553-026D3D3A1819}" dt="2017-11-09T12:05:20.364" v="2644" actId="166"/>
          <ac:picMkLst>
            <pc:docMk/>
            <pc:sldMk cId="2774220034" sldId="322"/>
            <ac:picMk id="25602" creationId="{0FDB546F-2696-40AF-BF81-A6BA8178C2B4}"/>
          </ac:picMkLst>
        </pc:picChg>
        <pc:picChg chg="add mod">
          <ac:chgData name="케프" userId="2e7ae39c-d129-4a46-afcd-8118127f6bfe" providerId="ADAL" clId="{F4E86D3F-D81A-42DE-8553-026D3D3A1819}" dt="2017-11-09T12:05:18.426" v="2643" actId="1076"/>
          <ac:picMkLst>
            <pc:docMk/>
            <pc:sldMk cId="2774220034" sldId="322"/>
            <ac:picMk id="25604" creationId="{E1B9057A-6B90-42D0-A778-3A03DEB89EA5}"/>
          </ac:picMkLst>
        </pc:picChg>
      </pc:sldChg>
      <pc:sldChg chg="delSp add del">
        <pc:chgData name="케프" userId="2e7ae39c-d129-4a46-afcd-8118127f6bfe" providerId="ADAL" clId="{F4E86D3F-D81A-42DE-8553-026D3D3A1819}" dt="2017-11-09T12:09:09.615" v="2954" actId="2696"/>
        <pc:sldMkLst>
          <pc:docMk/>
          <pc:sldMk cId="1492617257" sldId="323"/>
        </pc:sldMkLst>
        <pc:spChg chg="del">
          <ac:chgData name="케프" userId="2e7ae39c-d129-4a46-afcd-8118127f6bfe" providerId="ADAL" clId="{F4E86D3F-D81A-42DE-8553-026D3D3A1819}" dt="2017-11-09T12:09:04.672" v="2952" actId="478"/>
          <ac:spMkLst>
            <pc:docMk/>
            <pc:sldMk cId="1492617257" sldId="323"/>
            <ac:spMk id="2" creationId="{D9019469-4495-4935-940E-93C2EA52BBD9}"/>
          </ac:spMkLst>
        </pc:spChg>
        <pc:spChg chg="del">
          <ac:chgData name="케프" userId="2e7ae39c-d129-4a46-afcd-8118127f6bfe" providerId="ADAL" clId="{F4E86D3F-D81A-42DE-8553-026D3D3A1819}" dt="2017-11-09T12:09:04.672" v="2952" actId="478"/>
          <ac:spMkLst>
            <pc:docMk/>
            <pc:sldMk cId="1492617257" sldId="323"/>
            <ac:spMk id="3" creationId="{FCB6237C-5D8D-4BD3-AB0B-3490E830E576}"/>
          </ac:spMkLst>
        </pc:spChg>
      </pc:sldChg>
      <pc:sldChg chg="addSp delSp modSp add del">
        <pc:chgData name="케프" userId="2e7ae39c-d129-4a46-afcd-8118127f6bfe" providerId="ADAL" clId="{F4E86D3F-D81A-42DE-8553-026D3D3A1819}" dt="2017-11-09T12:10:16.068" v="3042" actId="2696"/>
        <pc:sldMkLst>
          <pc:docMk/>
          <pc:sldMk cId="2393551304" sldId="324"/>
        </pc:sldMkLst>
        <pc:spChg chg="add del mod">
          <ac:chgData name="케프" userId="2e7ae39c-d129-4a46-afcd-8118127f6bfe" providerId="ADAL" clId="{F4E86D3F-D81A-42DE-8553-026D3D3A1819}" dt="2017-11-09T12:09:22.976" v="2961" actId="1076"/>
          <ac:spMkLst>
            <pc:docMk/>
            <pc:sldMk cId="2393551304" sldId="324"/>
            <ac:spMk id="3" creationId="{00000000-0000-0000-0000-000000000000}"/>
          </ac:spMkLst>
        </pc:spChg>
        <pc:spChg chg="mod">
          <ac:chgData name="케프" userId="2e7ae39c-d129-4a46-afcd-8118127f6bfe" providerId="ADAL" clId="{F4E86D3F-D81A-42DE-8553-026D3D3A1819}" dt="2017-11-09T12:09:20.913" v="2959" actId="1076"/>
          <ac:spMkLst>
            <pc:docMk/>
            <pc:sldMk cId="2393551304" sldId="324"/>
            <ac:spMk id="4" creationId="{00000000-0000-0000-0000-000000000000}"/>
          </ac:spMkLst>
        </pc:spChg>
        <pc:spChg chg="mod">
          <ac:chgData name="케프" userId="2e7ae39c-d129-4a46-afcd-8118127f6bfe" providerId="ADAL" clId="{F4E86D3F-D81A-42DE-8553-026D3D3A1819}" dt="2017-11-09T12:09:52.681" v="3038" actId="20577"/>
          <ac:spMkLst>
            <pc:docMk/>
            <pc:sldMk cId="2393551304" sldId="324"/>
            <ac:spMk id="5" creationId="{00000000-0000-0000-0000-000000000000}"/>
          </ac:spMkLst>
        </pc:spChg>
        <pc:spChg chg="del">
          <ac:chgData name="케프" userId="2e7ae39c-d129-4a46-afcd-8118127f6bfe" providerId="ADAL" clId="{F4E86D3F-D81A-42DE-8553-026D3D3A1819}" dt="2017-11-09T12:09:24.434" v="2962" actId="478"/>
          <ac:spMkLst>
            <pc:docMk/>
            <pc:sldMk cId="2393551304" sldId="324"/>
            <ac:spMk id="6" creationId="{00000000-0000-0000-0000-000000000000}"/>
          </ac:spMkLst>
        </pc:spChg>
      </pc:sldChg>
      <pc:sldChg chg="addSp delSp modSp add modNotesTx">
        <pc:chgData name="케프" userId="2e7ae39c-d129-4a46-afcd-8118127f6bfe" providerId="ADAL" clId="{F4E86D3F-D81A-42DE-8553-026D3D3A1819}" dt="2017-11-09T12:12:12.568" v="3182" actId="20577"/>
        <pc:sldMkLst>
          <pc:docMk/>
          <pc:sldMk cId="145042139" sldId="325"/>
        </pc:sldMkLst>
        <pc:spChg chg="add del">
          <ac:chgData name="케프" userId="2e7ae39c-d129-4a46-afcd-8118127f6bfe" providerId="ADAL" clId="{F4E86D3F-D81A-42DE-8553-026D3D3A1819}" dt="2017-11-09T12:10:53.729" v="3094" actId="478"/>
          <ac:spMkLst>
            <pc:docMk/>
            <pc:sldMk cId="145042139" sldId="325"/>
            <ac:spMk id="3" creationId="{00000000-0000-0000-0000-000000000000}"/>
          </ac:spMkLst>
        </pc:spChg>
        <pc:spChg chg="mod">
          <ac:chgData name="케프" userId="2e7ae39c-d129-4a46-afcd-8118127f6bfe" providerId="ADAL" clId="{F4E86D3F-D81A-42DE-8553-026D3D3A1819}" dt="2017-11-09T12:10:19.375" v="3043" actId="20577"/>
          <ac:spMkLst>
            <pc:docMk/>
            <pc:sldMk cId="145042139" sldId="325"/>
            <ac:spMk id="5" creationId="{00000000-0000-0000-0000-000000000000}"/>
          </ac:spMkLst>
        </pc:spChg>
        <pc:spChg chg="del">
          <ac:chgData name="케프" userId="2e7ae39c-d129-4a46-afcd-8118127f6bfe" providerId="ADAL" clId="{F4E86D3F-D81A-42DE-8553-026D3D3A1819}" dt="2017-11-09T12:10:57.085" v="3096" actId="478"/>
          <ac:spMkLst>
            <pc:docMk/>
            <pc:sldMk cId="145042139" sldId="325"/>
            <ac:spMk id="6" creationId="{00000000-0000-0000-0000-000000000000}"/>
          </ac:spMkLst>
        </pc:spChg>
        <pc:spChg chg="del">
          <ac:chgData name="케프" userId="2e7ae39c-d129-4a46-afcd-8118127f6bfe" providerId="ADAL" clId="{F4E86D3F-D81A-42DE-8553-026D3D3A1819}" dt="2017-11-09T12:11:06.658" v="3098" actId="478"/>
          <ac:spMkLst>
            <pc:docMk/>
            <pc:sldMk cId="145042139" sldId="325"/>
            <ac:spMk id="8" creationId="{00000000-0000-0000-0000-000000000000}"/>
          </ac:spMkLst>
        </pc:spChg>
        <pc:spChg chg="del">
          <ac:chgData name="케프" userId="2e7ae39c-d129-4a46-afcd-8118127f6bfe" providerId="ADAL" clId="{F4E86D3F-D81A-42DE-8553-026D3D3A1819}" dt="2017-11-09T12:10:55.370" v="3095" actId="478"/>
          <ac:spMkLst>
            <pc:docMk/>
            <pc:sldMk cId="145042139" sldId="325"/>
            <ac:spMk id="9" creationId="{00000000-0000-0000-0000-000000000000}"/>
          </ac:spMkLst>
        </pc:spChg>
        <pc:spChg chg="del">
          <ac:chgData name="케프" userId="2e7ae39c-d129-4a46-afcd-8118127f6bfe" providerId="ADAL" clId="{F4E86D3F-D81A-42DE-8553-026D3D3A1819}" dt="2017-11-09T12:10:51.705" v="3092" actId="478"/>
          <ac:spMkLst>
            <pc:docMk/>
            <pc:sldMk cId="145042139" sldId="325"/>
            <ac:spMk id="10" creationId="{00000000-0000-0000-0000-000000000000}"/>
          </ac:spMkLst>
        </pc:spChg>
        <pc:spChg chg="mod">
          <ac:chgData name="케프" userId="2e7ae39c-d129-4a46-afcd-8118127f6bfe" providerId="ADAL" clId="{F4E86D3F-D81A-42DE-8553-026D3D3A1819}" dt="2017-11-09T12:10:45.427" v="3091" actId="20577"/>
          <ac:spMkLst>
            <pc:docMk/>
            <pc:sldMk cId="145042139" sldId="325"/>
            <ac:spMk id="11" creationId="{00000000-0000-0000-0000-000000000000}"/>
          </ac:spMkLst>
        </pc:spChg>
        <pc:spChg chg="add del mod">
          <ac:chgData name="케프" userId="2e7ae39c-d129-4a46-afcd-8118127f6bfe" providerId="ADAL" clId="{F4E86D3F-D81A-42DE-8553-026D3D3A1819}" dt="2017-11-09T12:11:02.328" v="3097" actId="478"/>
          <ac:spMkLst>
            <pc:docMk/>
            <pc:sldMk cId="145042139" sldId="325"/>
            <ac:spMk id="12" creationId="{B2AE5256-17D6-4A32-9035-18123A4CCB7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BD407F1-0E77-4781-8860-4DC759FC35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02C777-5271-4776-9F5C-4ED23E43D4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6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81D6D93-B2D8-4E86-92D2-DCEF3669D922}" type="datetimeFigureOut">
              <a:rPr lang="ko-KR" altLang="en-US" smtClean="0"/>
              <a:t>2018-04-29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D66840-98B2-4152-873F-C8390B55CE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033151-23A6-4091-8A41-1170FAF18E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6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600EBCB-4851-49A3-BD16-950F19D225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9560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6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2BECC769-5748-443E-8D90-ECB84E68F016}" type="datetimeFigureOut">
              <a:rPr lang="ko-KR" altLang="en-US" smtClean="0"/>
              <a:t>2018-04-29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517900" y="887413"/>
            <a:ext cx="3198813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830"/>
            <a:ext cx="8187690" cy="2797225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6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AA91FFE-73D2-4480-84D4-B4741655606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4061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오픈소스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516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373A3C"/>
                </a:solidFill>
                <a:latin typeface="Open Sans"/>
              </a:rPr>
              <a:t>토큰링</a:t>
            </a:r>
            <a:endParaRPr lang="en-US" altLang="ko-KR" dirty="0">
              <a:solidFill>
                <a:srgbClr val="373A3C"/>
              </a:solidFill>
              <a:latin typeface="Open Sans"/>
            </a:endParaRPr>
          </a:p>
          <a:p>
            <a:r>
              <a:rPr lang="en-US" altLang="ko-KR" dirty="0">
                <a:solidFill>
                  <a:srgbClr val="373A3C"/>
                </a:solidFill>
                <a:latin typeface="Open Sans"/>
              </a:rPr>
              <a:t>- </a:t>
            </a:r>
            <a:r>
              <a:rPr lang="ko-KR" altLang="en-US" dirty="0">
                <a:solidFill>
                  <a:srgbClr val="373A3C"/>
                </a:solidFill>
                <a:latin typeface="Open Sans"/>
              </a:rPr>
              <a:t>송</a:t>
            </a:r>
            <a:r>
              <a:rPr lang="en-US" altLang="ko-KR" dirty="0">
                <a:solidFill>
                  <a:srgbClr val="373A3C"/>
                </a:solidFill>
                <a:latin typeface="Open Sans"/>
              </a:rPr>
              <a:t>/</a:t>
            </a:r>
            <a:r>
              <a:rPr lang="ko-KR" altLang="en-US" dirty="0">
                <a:solidFill>
                  <a:srgbClr val="373A3C"/>
                </a:solidFill>
                <a:latin typeface="Open Sans"/>
              </a:rPr>
              <a:t>수신이 끝난 컴퓨터는 토큰을 다음 컴퓨터로 넘긴다</a:t>
            </a:r>
            <a:r>
              <a:rPr lang="en-US" altLang="ko-KR" dirty="0">
                <a:solidFill>
                  <a:srgbClr val="373A3C"/>
                </a:solidFill>
                <a:latin typeface="Open Sans"/>
              </a:rPr>
              <a:t>. </a:t>
            </a:r>
            <a:br>
              <a:rPr lang="en-US" altLang="ko-KR" dirty="0">
                <a:solidFill>
                  <a:srgbClr val="373A3C"/>
                </a:solidFill>
                <a:latin typeface="Open Sans"/>
              </a:rPr>
            </a:br>
            <a:r>
              <a:rPr lang="ko-KR" altLang="en-US" dirty="0">
                <a:solidFill>
                  <a:srgbClr val="373A3C"/>
                </a:solidFill>
                <a:latin typeface="Open Sans"/>
              </a:rPr>
              <a:t>그런데</a:t>
            </a:r>
            <a:r>
              <a:rPr lang="en-US" altLang="ko-KR" dirty="0">
                <a:solidFill>
                  <a:srgbClr val="373A3C"/>
                </a:solidFill>
                <a:latin typeface="Open Sans"/>
              </a:rPr>
              <a:t>, </a:t>
            </a:r>
            <a:r>
              <a:rPr lang="ko-KR" altLang="en-US" dirty="0">
                <a:solidFill>
                  <a:srgbClr val="373A3C"/>
                </a:solidFill>
                <a:latin typeface="Open Sans"/>
              </a:rPr>
              <a:t>토큰을 받은 컴퓨터가 토큰만 먹고 그대로 다운돼 버리면 </a:t>
            </a:r>
            <a:r>
              <a:rPr lang="ko-KR" altLang="en-US" b="1" dirty="0">
                <a:solidFill>
                  <a:srgbClr val="373A3C"/>
                </a:solidFill>
                <a:latin typeface="Open Sans"/>
              </a:rPr>
              <a:t>토큰 분실</a:t>
            </a:r>
            <a:r>
              <a:rPr lang="ko-KR" altLang="en-US" dirty="0">
                <a:solidFill>
                  <a:srgbClr val="373A3C"/>
                </a:solidFill>
                <a:latin typeface="Open Sans"/>
              </a:rPr>
              <a:t> 상황이 발생하며</a:t>
            </a:r>
            <a:r>
              <a:rPr lang="en-US" altLang="ko-KR" dirty="0">
                <a:solidFill>
                  <a:srgbClr val="373A3C"/>
                </a:solidFill>
                <a:latin typeface="Open Sans"/>
              </a:rPr>
              <a:t>, </a:t>
            </a:r>
            <a:r>
              <a:rPr lang="ko-KR" altLang="en-US" dirty="0">
                <a:solidFill>
                  <a:srgbClr val="373A3C"/>
                </a:solidFill>
                <a:latin typeface="Open Sans"/>
              </a:rPr>
              <a:t>이것이 복구될 때까지 전체 네트워크가 마비된다</a:t>
            </a:r>
            <a:r>
              <a:rPr lang="en-US" altLang="ko-KR" dirty="0">
                <a:solidFill>
                  <a:srgbClr val="373A3C"/>
                </a:solidFill>
                <a:latin typeface="Open Sans"/>
              </a:rPr>
              <a:t>. </a:t>
            </a:r>
          </a:p>
          <a:p>
            <a:r>
              <a:rPr lang="ko-KR" altLang="en-US" dirty="0">
                <a:solidFill>
                  <a:srgbClr val="373A3C"/>
                </a:solidFill>
                <a:latin typeface="Open Sans"/>
              </a:rPr>
              <a:t>혹시라도 토큰 분실에 대비책이 없는 네트워크는 네트워크 전체를 </a:t>
            </a:r>
            <a:r>
              <a:rPr lang="ko-KR" altLang="en-US" dirty="0" err="1">
                <a:solidFill>
                  <a:srgbClr val="373A3C"/>
                </a:solidFill>
                <a:latin typeface="Open Sans"/>
              </a:rPr>
              <a:t>리부트할때까지</a:t>
            </a:r>
            <a:r>
              <a:rPr lang="ko-KR" altLang="en-US" dirty="0">
                <a:solidFill>
                  <a:srgbClr val="373A3C"/>
                </a:solidFill>
                <a:latin typeface="Open Sans"/>
              </a:rPr>
              <a:t> 영원히 마비된다</a:t>
            </a:r>
            <a:r>
              <a:rPr lang="en-US" altLang="ko-KR" dirty="0">
                <a:solidFill>
                  <a:srgbClr val="373A3C"/>
                </a:solidFill>
                <a:latin typeface="Open Sans"/>
              </a:rPr>
              <a:t>. </a:t>
            </a:r>
          </a:p>
          <a:p>
            <a:r>
              <a:rPr lang="ko-KR" altLang="en-US" dirty="0">
                <a:solidFill>
                  <a:srgbClr val="373A3C"/>
                </a:solidFill>
                <a:latin typeface="Open Sans"/>
              </a:rPr>
              <a:t>게다가</a:t>
            </a:r>
            <a:r>
              <a:rPr lang="en-US" altLang="ko-KR" dirty="0">
                <a:solidFill>
                  <a:srgbClr val="373A3C"/>
                </a:solidFill>
                <a:latin typeface="Open Sans"/>
              </a:rPr>
              <a:t>, </a:t>
            </a:r>
            <a:r>
              <a:rPr lang="ko-KR" altLang="en-US" dirty="0">
                <a:solidFill>
                  <a:srgbClr val="373A3C"/>
                </a:solidFill>
                <a:latin typeface="Open Sans"/>
              </a:rPr>
              <a:t>어느 한 군데라도 끊어지면 전체 네트워크를 완전히 사용할 수 없다는 더 큰 문제도 존재한다</a:t>
            </a:r>
            <a:r>
              <a:rPr lang="en-US" altLang="ko-KR" dirty="0">
                <a:solidFill>
                  <a:srgbClr val="373A3C"/>
                </a:solidFill>
                <a:latin typeface="Open Sans"/>
              </a:rPr>
              <a:t>.</a:t>
            </a:r>
            <a:br>
              <a:rPr lang="en-US" altLang="ko-KR" dirty="0">
                <a:solidFill>
                  <a:srgbClr val="373A3C"/>
                </a:solidFill>
                <a:latin typeface="Open Sans"/>
              </a:rPr>
            </a:br>
            <a:r>
              <a:rPr lang="ko-KR" altLang="en-US" dirty="0">
                <a:solidFill>
                  <a:srgbClr val="373A3C"/>
                </a:solidFill>
                <a:latin typeface="Open Sans"/>
              </a:rPr>
              <a:t>대신 이 네트워크는 매우 고속으로 만들 수 있다는 장점이 있어서</a:t>
            </a:r>
            <a:r>
              <a:rPr lang="en-US" altLang="ko-KR" dirty="0">
                <a:solidFill>
                  <a:srgbClr val="373A3C"/>
                </a:solidFill>
                <a:latin typeface="Open Sans"/>
              </a:rPr>
              <a:t>, </a:t>
            </a:r>
            <a:r>
              <a:rPr lang="ko-KR" altLang="en-US" dirty="0">
                <a:solidFill>
                  <a:srgbClr val="373A3C"/>
                </a:solidFill>
                <a:latin typeface="Open Sans"/>
              </a:rPr>
              <a:t>안정성이 확보된 곳에서 사용하는 방법이다</a:t>
            </a:r>
            <a:r>
              <a:rPr lang="en-US" altLang="ko-KR" dirty="0">
                <a:solidFill>
                  <a:srgbClr val="373A3C"/>
                </a:solidFill>
                <a:latin typeface="Open Sans"/>
              </a:rPr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>
              <a:solidFill>
                <a:srgbClr val="373A3C"/>
              </a:solidFill>
              <a:latin typeface="Open Sans"/>
            </a:endParaRP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rgbClr val="373A3C"/>
                </a:solidFill>
                <a:latin typeface="Open Sans"/>
              </a:rPr>
              <a:t>자동 복구형</a:t>
            </a:r>
            <a:endParaRPr lang="en-US" altLang="ko-KR" dirty="0">
              <a:solidFill>
                <a:srgbClr val="373A3C"/>
              </a:solidFill>
              <a:latin typeface="Open Sans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373A3C"/>
                </a:solidFill>
                <a:latin typeface="Open Sans"/>
              </a:rPr>
              <a:t>-</a:t>
            </a:r>
            <a:r>
              <a:rPr lang="ko-KR" altLang="en-US" dirty="0">
                <a:solidFill>
                  <a:srgbClr val="373A3C"/>
                </a:solidFill>
                <a:latin typeface="Open Sans"/>
              </a:rPr>
              <a:t>인터넷의 경우 선형 또는 트리형 네트워크를 </a:t>
            </a:r>
            <a:endParaRPr lang="en-US" altLang="ko-KR" dirty="0">
              <a:solidFill>
                <a:srgbClr val="373A3C"/>
              </a:solidFill>
              <a:latin typeface="Open Sans"/>
            </a:endParaRPr>
          </a:p>
          <a:p>
            <a:r>
              <a:rPr lang="ko-KR" altLang="en-US" dirty="0">
                <a:solidFill>
                  <a:srgbClr val="373A3C"/>
                </a:solidFill>
                <a:latin typeface="Open Sans"/>
              </a:rPr>
              <a:t>사용하는데</a:t>
            </a:r>
            <a:r>
              <a:rPr lang="en-US" altLang="ko-KR" dirty="0">
                <a:solidFill>
                  <a:srgbClr val="373A3C"/>
                </a:solidFill>
                <a:latin typeface="Open Sans"/>
              </a:rPr>
              <a:t>, </a:t>
            </a:r>
            <a:r>
              <a:rPr lang="ko-KR" altLang="en-US" dirty="0">
                <a:solidFill>
                  <a:srgbClr val="373A3C"/>
                </a:solidFill>
                <a:latin typeface="Open Sans"/>
              </a:rPr>
              <a:t>선형 형태로 구성된 네트워크의</a:t>
            </a:r>
            <a:endParaRPr lang="en-US" altLang="ko-KR" dirty="0">
              <a:solidFill>
                <a:srgbClr val="373A3C"/>
              </a:solidFill>
              <a:latin typeface="Open Sans"/>
            </a:endParaRPr>
          </a:p>
          <a:p>
            <a:r>
              <a:rPr lang="ko-KR" altLang="en-US" dirty="0">
                <a:solidFill>
                  <a:srgbClr val="373A3C"/>
                </a:solidFill>
                <a:latin typeface="Open Sans"/>
              </a:rPr>
              <a:t>양끝단을 묶어 놓고</a:t>
            </a:r>
            <a:r>
              <a:rPr lang="en-US" altLang="ko-KR" dirty="0">
                <a:solidFill>
                  <a:srgbClr val="373A3C"/>
                </a:solidFill>
                <a:latin typeface="Open Sans"/>
              </a:rPr>
              <a:t>, </a:t>
            </a:r>
            <a:r>
              <a:rPr lang="ko-KR" altLang="en-US" dirty="0">
                <a:solidFill>
                  <a:srgbClr val="373A3C"/>
                </a:solidFill>
                <a:latin typeface="Open Sans"/>
              </a:rPr>
              <a:t>임시적으로 차단해</a:t>
            </a:r>
            <a:endParaRPr lang="en-US" altLang="ko-KR" dirty="0">
              <a:solidFill>
                <a:srgbClr val="373A3C"/>
              </a:solidFill>
              <a:latin typeface="Open Sans"/>
            </a:endParaRPr>
          </a:p>
          <a:p>
            <a:r>
              <a:rPr lang="ko-KR" altLang="en-US" dirty="0">
                <a:solidFill>
                  <a:srgbClr val="373A3C"/>
                </a:solidFill>
                <a:latin typeface="Open Sans"/>
              </a:rPr>
              <a:t>놓은 형태로 사용하는 네트워크이다</a:t>
            </a:r>
            <a:r>
              <a:rPr lang="en-US" altLang="ko-KR" dirty="0">
                <a:solidFill>
                  <a:srgbClr val="373A3C"/>
                </a:solidFill>
                <a:latin typeface="Ope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0377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300" dirty="0"/>
              <a:t>모든 가정용 네트워크는 공유기로 집중되고</a:t>
            </a:r>
            <a:r>
              <a:rPr lang="en-US" altLang="ko-KR" sz="1300" dirty="0"/>
              <a:t>, </a:t>
            </a:r>
            <a:r>
              <a:rPr lang="ko-KR" altLang="en-US" sz="1300" dirty="0"/>
              <a:t>회사 네트워크는 게이트웨이 라우터로</a:t>
            </a:r>
            <a:r>
              <a:rPr lang="en-US" altLang="ko-KR" sz="1300" dirty="0"/>
              <a:t>, </a:t>
            </a:r>
            <a:r>
              <a:rPr lang="ko-KR" altLang="en-US" sz="1300" dirty="0"/>
              <a:t>휴대폰은 기지국으로</a:t>
            </a:r>
            <a:r>
              <a:rPr lang="en-US" altLang="ko-KR" sz="1300" dirty="0"/>
              <a:t>, </a:t>
            </a:r>
            <a:r>
              <a:rPr lang="ko-KR" altLang="en-US" sz="1300" dirty="0"/>
              <a:t>전화선은 전화국으로 집중된다</a:t>
            </a:r>
            <a:r>
              <a:rPr lang="en-US" altLang="ko-KR" sz="1300" dirty="0"/>
              <a:t>. </a:t>
            </a:r>
          </a:p>
          <a:p>
            <a:r>
              <a:rPr lang="ko-KR" altLang="en-US" sz="1300" dirty="0"/>
              <a:t>이렇게 하나로 집중된 데이터를 다시 트리형</a:t>
            </a:r>
            <a:r>
              <a:rPr lang="en-US" altLang="ko-KR" sz="1300" dirty="0"/>
              <a:t>/</a:t>
            </a:r>
            <a:r>
              <a:rPr lang="ko-KR" altLang="en-US" sz="1300" dirty="0"/>
              <a:t>그물형으로 연결된 상위 네트워크로 연결한다</a:t>
            </a:r>
            <a:r>
              <a:rPr lang="en-US" altLang="ko-KR" sz="1300" dirty="0"/>
              <a:t>. </a:t>
            </a:r>
            <a:r>
              <a:rPr lang="ko-KR" altLang="en-US" sz="1300" dirty="0"/>
              <a:t>문서상단의 지도를 보면 별 형 네트워크 덩어리들이 선명하게 보인다</a:t>
            </a:r>
            <a:r>
              <a:rPr lang="en-US" altLang="ko-KR" sz="1300" dirty="0"/>
              <a:t>.</a:t>
            </a:r>
            <a:endParaRPr lang="en-US" altLang="ko-KR" dirty="0">
              <a:solidFill>
                <a:srgbClr val="373A3C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143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solidFill>
                <a:srgbClr val="373A3C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50974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300" dirty="0"/>
              <a:t>실제로</a:t>
            </a:r>
            <a:r>
              <a:rPr lang="en-US" altLang="ko-KR" sz="1300" dirty="0"/>
              <a:t>, </a:t>
            </a:r>
            <a:r>
              <a:rPr lang="ko-KR" altLang="en-US" sz="1300" dirty="0"/>
              <a:t>인터넷이 바로 이 그물형 네트워크이며</a:t>
            </a:r>
            <a:r>
              <a:rPr lang="en-US" altLang="ko-KR" sz="1300" dirty="0"/>
              <a:t>, </a:t>
            </a:r>
            <a:r>
              <a:rPr lang="ko-KR" altLang="en-US" sz="1300" dirty="0"/>
              <a:t>애초에 전쟁용으로 특정 기지가 폭격 당해 사용할 수 없게 되었을 때 우회 경로를 이용하자는 개념에서 시작된 것이다</a:t>
            </a:r>
            <a:r>
              <a:rPr lang="en-US" altLang="ko-KR" sz="1300" dirty="0"/>
              <a:t>.</a:t>
            </a:r>
            <a:endParaRPr lang="en-US" altLang="ko-KR" dirty="0">
              <a:solidFill>
                <a:srgbClr val="373A3C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84809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300" dirty="0"/>
              <a:t>초기의 이더넷은 이 버스형 구조를 사용했다</a:t>
            </a:r>
            <a:r>
              <a:rPr lang="en-US" altLang="ko-KR" sz="1300" dirty="0"/>
              <a:t>. </a:t>
            </a:r>
            <a:r>
              <a:rPr lang="ko-KR" altLang="en-US" sz="1300" dirty="0"/>
              <a:t>대략 설명하면 버스를 누가 사용하는지 한번 확인해 보고</a:t>
            </a:r>
            <a:r>
              <a:rPr lang="en-US" altLang="ko-KR" sz="1300" dirty="0"/>
              <a:t>, </a:t>
            </a:r>
            <a:r>
              <a:rPr lang="ko-KR" altLang="en-US" sz="1300" dirty="0"/>
              <a:t>아무도 안 쓰면 자기가 데이터를 전송한다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문제는 확인해 보는 과정도 사실 데이터를 전송하는 것이기에 전송 량이 많으면 많을수록 빈번히 데이터 충돌이 발생하며</a:t>
            </a:r>
            <a:r>
              <a:rPr lang="en-US" altLang="ko-KR" sz="1300" dirty="0"/>
              <a:t>, </a:t>
            </a:r>
            <a:r>
              <a:rPr lang="ko-KR" altLang="en-US" sz="1300" dirty="0"/>
              <a:t>그만큼 심각한 속도 저하가 발생한다</a:t>
            </a:r>
            <a:r>
              <a:rPr lang="en-US" altLang="ko-KR" sz="1300" dirty="0"/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sz="1300" dirty="0"/>
              <a:t>더미 허브를 사용하는 구조에서는 물리적으론 별형 구조를 구성된다</a:t>
            </a:r>
            <a:r>
              <a:rPr lang="en-US" altLang="ko-KR" sz="1300" dirty="0"/>
              <a:t>. </a:t>
            </a:r>
            <a:r>
              <a:rPr lang="ko-KR" altLang="en-US" sz="1300" dirty="0"/>
              <a:t>다만</a:t>
            </a:r>
            <a:r>
              <a:rPr lang="en-US" altLang="ko-KR" sz="1300" dirty="0"/>
              <a:t>, </a:t>
            </a:r>
            <a:r>
              <a:rPr lang="ko-KR" altLang="en-US" sz="1300" dirty="0"/>
              <a:t>더미 허브는 네트워크의 수신자 주소를 열어보지 않고 자기가 알고 있는 네트워크 전체로 패킷을 뿌려버리고</a:t>
            </a:r>
            <a:r>
              <a:rPr lang="en-US" altLang="ko-KR" sz="1300" dirty="0"/>
              <a:t>, </a:t>
            </a:r>
          </a:p>
          <a:p>
            <a:r>
              <a:rPr lang="ko-KR" altLang="en-US" sz="1300" dirty="0"/>
              <a:t>목적지 주소가 맞는 노드는 알아서 패킷을 가져가고 나머지 노드는 수신한 패킷을 폐기하는 방식이기에 논리적으로는 여전히 버스형과 동일하다</a:t>
            </a:r>
            <a:r>
              <a:rPr lang="en-US" altLang="ko-KR" sz="1300" dirty="0"/>
              <a:t>. 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sz="1300" dirty="0"/>
              <a:t>현재의 이더넷은 이런 문제를 완전히 개선해서 더이상 데이터 충돌이 발생하지 않는 장비인 스위치를 사용하며 물리적</a:t>
            </a:r>
            <a:r>
              <a:rPr lang="en-US" altLang="ko-KR" sz="1300" dirty="0"/>
              <a:t>/</a:t>
            </a:r>
            <a:r>
              <a:rPr lang="ko-KR" altLang="en-US" sz="1300" dirty="0"/>
              <a:t>논리적으로 모두 별형 구조이다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하지만</a:t>
            </a:r>
            <a:r>
              <a:rPr lang="en-US" altLang="ko-KR" sz="1300" dirty="0"/>
              <a:t>, </a:t>
            </a:r>
            <a:r>
              <a:rPr lang="ko-KR" altLang="en-US" sz="1300" dirty="0"/>
              <a:t>랜 카드에는 아직도 수신자 주소가 맞지 않는 패킷을 폐기하는 기능이 남아있긴 한데</a:t>
            </a:r>
            <a:r>
              <a:rPr lang="en-US" altLang="ko-KR" sz="1300" dirty="0"/>
              <a:t>, </a:t>
            </a:r>
            <a:r>
              <a:rPr lang="ko-KR" altLang="en-US" sz="1300" dirty="0"/>
              <a:t>하위호환성 때문이다</a:t>
            </a:r>
            <a:r>
              <a:rPr lang="en-US" altLang="ko-KR" sz="1300" dirty="0"/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sz="1300" dirty="0"/>
              <a:t>그런데</a:t>
            </a:r>
            <a:r>
              <a:rPr lang="en-US" altLang="ko-KR" sz="1300" dirty="0"/>
              <a:t>, </a:t>
            </a:r>
            <a:r>
              <a:rPr lang="ko-KR" altLang="en-US" sz="1300" dirty="0"/>
              <a:t>정말 초고속으로 패킷이 오가는 곳</a:t>
            </a:r>
            <a:r>
              <a:rPr lang="en-US" altLang="ko-KR" sz="1300" dirty="0"/>
              <a:t>(</a:t>
            </a:r>
            <a:r>
              <a:rPr lang="ko-KR" altLang="en-US" sz="1300" dirty="0"/>
              <a:t>예를 들어 데이터센터 내부 망</a:t>
            </a:r>
            <a:r>
              <a:rPr lang="en-US" altLang="ko-KR" sz="1300" dirty="0"/>
              <a:t>)</a:t>
            </a:r>
            <a:r>
              <a:rPr lang="ko-KR" altLang="en-US" sz="1300" dirty="0"/>
              <a:t>에서는 여전히 더미 허브가 아직 사용되고 있다</a:t>
            </a:r>
            <a:r>
              <a:rPr lang="en-US" altLang="ko-KR" sz="1300" dirty="0"/>
              <a:t>. </a:t>
            </a:r>
            <a:r>
              <a:rPr lang="ko-KR" altLang="en-US" sz="1300" dirty="0"/>
              <a:t>스위칭 장비로 일일이 패킷을 까 볼 시간이 없으니까 그냥 중앙 버스에 패킷을 냅다 던지는 것이다</a:t>
            </a:r>
            <a:r>
              <a:rPr lang="en-US" altLang="ko-KR" sz="1300" dirty="0"/>
              <a:t>. </a:t>
            </a:r>
            <a:r>
              <a:rPr lang="ko-KR" altLang="en-US" sz="1300" dirty="0"/>
              <a:t>물론 충돌을 피하기 위해서 시분할 방식을 쓴다든가 하는 여러 기술을 사용하여 초고속통신을 가능하게 한다</a:t>
            </a:r>
            <a:r>
              <a:rPr lang="en-US" altLang="ko-KR" sz="1300" dirty="0"/>
              <a:t>. </a:t>
            </a:r>
            <a:r>
              <a:rPr lang="ko-KR" altLang="en-US" sz="1300" dirty="0"/>
              <a:t>참고로 여기서의 </a:t>
            </a:r>
            <a:r>
              <a:rPr lang="ko-KR" altLang="en-US" sz="1300" b="1" dirty="0"/>
              <a:t>초고속</a:t>
            </a:r>
            <a:r>
              <a:rPr lang="ko-KR" altLang="en-US" sz="1300" dirty="0"/>
              <a:t>의 기준은 </a:t>
            </a:r>
            <a:r>
              <a:rPr lang="en-US" altLang="ko-KR" sz="1300" dirty="0"/>
              <a:t>100Gbps</a:t>
            </a:r>
            <a:r>
              <a:rPr lang="ko-KR" altLang="en-US" sz="1300" dirty="0" err="1"/>
              <a:t>쯤은</a:t>
            </a:r>
            <a:r>
              <a:rPr lang="ko-KR" altLang="en-US" sz="1300" dirty="0"/>
              <a:t> 되는 정말 미친 스피드</a:t>
            </a:r>
            <a:r>
              <a:rPr lang="en-US" altLang="ko-KR" sz="1300" dirty="0"/>
              <a:t>. </a:t>
            </a:r>
            <a:r>
              <a:rPr lang="ko-KR" altLang="en-US" sz="1300" dirty="0"/>
              <a:t>그리고 지금은 </a:t>
            </a:r>
            <a:r>
              <a:rPr lang="en-US" altLang="ko-KR" sz="1300" dirty="0"/>
              <a:t>200Gbps, 400Gbps </a:t>
            </a:r>
            <a:r>
              <a:rPr lang="ko-KR" altLang="en-US" sz="1300" dirty="0"/>
              <a:t>심지어 </a:t>
            </a:r>
            <a:r>
              <a:rPr lang="en-US" altLang="ko-KR" sz="1300" dirty="0"/>
              <a:t>1Tbps</a:t>
            </a:r>
            <a:r>
              <a:rPr lang="ko-KR" altLang="en-US" sz="1300" dirty="0"/>
              <a:t>도 준비중이라 한다</a:t>
            </a:r>
            <a:r>
              <a:rPr lang="en-US" altLang="ko-KR" sz="1300" dirty="0"/>
              <a:t>..</a:t>
            </a:r>
            <a:endParaRPr lang="en-US" altLang="ko-KR" dirty="0">
              <a:solidFill>
                <a:srgbClr val="373A3C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13675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참고로 </a:t>
            </a:r>
            <a:r>
              <a:rPr lang="en-US" altLang="ko-KR" dirty="0"/>
              <a:t>IP </a:t>
            </a:r>
            <a:r>
              <a:rPr lang="ko-KR" altLang="en-US" dirty="0"/>
              <a:t>주소를 기반으로 동작하는 상위 장비의 경우</a:t>
            </a:r>
            <a:r>
              <a:rPr lang="en-US" altLang="ko-KR" dirty="0"/>
              <a:t>, 'IP </a:t>
            </a:r>
            <a:r>
              <a:rPr lang="ko-KR" altLang="en-US" dirty="0"/>
              <a:t>스위치</a:t>
            </a:r>
            <a:r>
              <a:rPr lang="en-US" altLang="ko-KR" dirty="0"/>
              <a:t>' </a:t>
            </a:r>
            <a:r>
              <a:rPr lang="ko-KR" altLang="en-US" dirty="0"/>
              <a:t>또는 </a:t>
            </a:r>
            <a:r>
              <a:rPr lang="en-US" altLang="ko-KR" dirty="0"/>
              <a:t>'L3 </a:t>
            </a:r>
            <a:r>
              <a:rPr lang="ko-KR" altLang="en-US" dirty="0"/>
              <a:t>스위치</a:t>
            </a:r>
            <a:r>
              <a:rPr lang="en-US" altLang="ko-KR" dirty="0"/>
              <a:t>' </a:t>
            </a:r>
            <a:r>
              <a:rPr lang="ko-KR" altLang="en-US" dirty="0"/>
              <a:t>라고 부른다</a:t>
            </a:r>
            <a:r>
              <a:rPr lang="en-US" altLang="ko-KR" dirty="0"/>
              <a:t>. L3 </a:t>
            </a:r>
            <a:r>
              <a:rPr lang="ko-KR" altLang="en-US" dirty="0"/>
              <a:t>스위치와 비슷하면서도 다른 것으로 라우터 라는 것이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스위치를 간단하게 정리하자면</a:t>
            </a:r>
            <a:r>
              <a:rPr lang="en-US" altLang="ko-KR" dirty="0"/>
              <a:t>, </a:t>
            </a:r>
            <a:r>
              <a:rPr lang="ko-KR" altLang="en-US" dirty="0"/>
              <a:t>라우터에 붙어있는 네트워크 포트 수가 부족할 때 따로 연결해서 사용하는 기계이다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131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300" dirty="0"/>
              <a:t>* </a:t>
            </a:r>
            <a:r>
              <a:rPr lang="en-US" altLang="ko-KR" sz="1300" dirty="0"/>
              <a:t>L4 </a:t>
            </a:r>
            <a:r>
              <a:rPr lang="ko-KR" altLang="en-US" sz="1300" dirty="0"/>
              <a:t>스위치의 문제점 </a:t>
            </a:r>
            <a:r>
              <a:rPr lang="en-US" altLang="ko-KR" sz="1300" dirty="0"/>
              <a:t>: VolP</a:t>
            </a:r>
            <a:r>
              <a:rPr lang="ko-KR" altLang="en-US" sz="1300" dirty="0"/>
              <a:t>나 </a:t>
            </a:r>
            <a:r>
              <a:rPr lang="en-US" altLang="ko-KR" sz="1300" dirty="0"/>
              <a:t>P2P</a:t>
            </a:r>
            <a:r>
              <a:rPr lang="ko-KR" altLang="en-US" sz="1300" dirty="0"/>
              <a:t>와 같은 어플리케이션에 대해 다양한 형태의 패킷 내용을 살펴보기 어렵고</a:t>
            </a:r>
            <a:r>
              <a:rPr lang="en-US" altLang="ko-KR" sz="1300" dirty="0"/>
              <a:t>, </a:t>
            </a:r>
            <a:endParaRPr lang="ko-KR" altLang="en-US" sz="1300" dirty="0"/>
          </a:p>
          <a:p>
            <a:r>
              <a:rPr lang="ko-KR" altLang="en-US" sz="1300" dirty="0"/>
              <a:t>사용자의 </a:t>
            </a:r>
            <a:r>
              <a:rPr lang="en-US" altLang="ko-KR" sz="1300" dirty="0"/>
              <a:t>IP</a:t>
            </a:r>
            <a:r>
              <a:rPr lang="ko-KR" altLang="en-US" sz="1300" dirty="0"/>
              <a:t>가 수시로 변경되는 경우 해당 사용자에 대한 연속적인 서비스를 제공하기 어렵다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- L7 </a:t>
            </a:r>
            <a:r>
              <a:rPr lang="ko-KR" altLang="en-US" sz="1300" dirty="0"/>
              <a:t>스위치는 </a:t>
            </a:r>
            <a:r>
              <a:rPr lang="en-US" altLang="ko-KR" sz="1300"/>
              <a:t>L4 </a:t>
            </a:r>
            <a:r>
              <a:rPr lang="ko-KR" altLang="en-US" sz="1300"/>
              <a:t>스위치가 </a:t>
            </a:r>
            <a:r>
              <a:rPr lang="ko-KR" altLang="en-US" sz="1300" dirty="0"/>
              <a:t>갖고 있는 기능들을 모두 수용하면서</a:t>
            </a:r>
            <a:r>
              <a:rPr lang="en-US" altLang="ko-KR" sz="1300" dirty="0"/>
              <a:t>, </a:t>
            </a:r>
            <a:r>
              <a:rPr lang="ko-KR" altLang="en-US" sz="1300" dirty="0"/>
              <a:t>불필요한 트래픽에 대한 차단이나 네트워크에 대한 공격을 완화시켜 준다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- </a:t>
            </a:r>
            <a:r>
              <a:rPr lang="ko-KR" altLang="en-US" sz="1300" dirty="0"/>
              <a:t>높은 레이어 스위치가 가격이 비싸고</a:t>
            </a:r>
            <a:r>
              <a:rPr lang="en-US" altLang="ko-KR" sz="1300" dirty="0"/>
              <a:t>, </a:t>
            </a:r>
            <a:r>
              <a:rPr lang="ko-KR" altLang="en-US" sz="1300" dirty="0"/>
              <a:t>각각의 스위치는 자기보다 낮은 레이어 스위치 기능까지 다 할 수 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즉</a:t>
            </a:r>
            <a:r>
              <a:rPr lang="en-US" altLang="ko-KR" sz="1300" dirty="0"/>
              <a:t>, L7 </a:t>
            </a:r>
            <a:r>
              <a:rPr lang="ko-KR" altLang="en-US" sz="1300" dirty="0"/>
              <a:t>스위치가 </a:t>
            </a:r>
            <a:r>
              <a:rPr lang="en-US" altLang="ko-KR" sz="1300" dirty="0"/>
              <a:t>L4, L3, L2 </a:t>
            </a:r>
            <a:r>
              <a:rPr lang="ko-KR" altLang="en-US" sz="1300" dirty="0"/>
              <a:t>기능을 다 할 수 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633282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67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4137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629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574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413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035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2452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727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7987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github.com/keffred/gusan_2017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6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679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300" dirty="0"/>
              <a:t>1. UTP </a:t>
            </a:r>
            <a:r>
              <a:rPr lang="ko-KR" altLang="en-US" sz="1300" dirty="0"/>
              <a:t>케이블의 종류와 용도</a:t>
            </a:r>
          </a:p>
          <a:p>
            <a:pPr fontAlgn="base" latinLnBrk="1"/>
            <a:r>
              <a:rPr lang="en-US" altLang="ko-KR" sz="1300" dirty="0"/>
              <a:t>UTP </a:t>
            </a:r>
            <a:r>
              <a:rPr lang="ko-KR" altLang="en-US" sz="1300" dirty="0"/>
              <a:t>케이블은 모두 </a:t>
            </a:r>
            <a:r>
              <a:rPr lang="en-US" altLang="ko-KR" sz="1300" dirty="0"/>
              <a:t>8</a:t>
            </a:r>
            <a:r>
              <a:rPr lang="ko-KR" altLang="en-US" sz="1300" dirty="0"/>
              <a:t>가닥의 전선으로 이루어져 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이 중에서 일반적인 </a:t>
            </a:r>
            <a:r>
              <a:rPr lang="en-US" altLang="ko-KR" sz="1300" dirty="0"/>
              <a:t>LAN </a:t>
            </a:r>
            <a:r>
              <a:rPr lang="ko-KR" altLang="en-US" sz="1300" dirty="0"/>
              <a:t>환경인 </a:t>
            </a:r>
            <a:r>
              <a:rPr lang="en-US" altLang="ko-KR" sz="1300" dirty="0"/>
              <a:t>Ethernet</a:t>
            </a:r>
            <a:r>
              <a:rPr lang="ko-KR" altLang="en-US" sz="1300" dirty="0"/>
              <a:t>환경에서 실제로 데이터를 사용하는 선은 </a:t>
            </a:r>
            <a:r>
              <a:rPr lang="en-US" altLang="ko-KR" sz="1300" dirty="0"/>
              <a:t>1,2,3,6</a:t>
            </a:r>
            <a:r>
              <a:rPr lang="ko-KR" altLang="en-US" sz="1300" dirty="0"/>
              <a:t>번의 </a:t>
            </a:r>
            <a:r>
              <a:rPr lang="en-US" altLang="ko-KR" sz="1300" dirty="0"/>
              <a:t>4</a:t>
            </a:r>
            <a:r>
              <a:rPr lang="ko-KR" altLang="en-US" sz="1300" dirty="0"/>
              <a:t>가닥입니다</a:t>
            </a:r>
            <a:r>
              <a:rPr lang="en-US" altLang="ko-KR" sz="1300" dirty="0"/>
              <a:t>. UTP </a:t>
            </a:r>
            <a:r>
              <a:rPr lang="ko-KR" altLang="en-US" sz="1300" dirty="0"/>
              <a:t>케이블은 이것을 연결하는 방식에 따라 크게 두 가지로 나눕니다</a:t>
            </a:r>
            <a:r>
              <a:rPr lang="en-US" altLang="ko-KR" sz="1300" dirty="0"/>
              <a:t>.</a:t>
            </a:r>
          </a:p>
          <a:p>
            <a:pPr fontAlgn="base" latinLnBrk="1"/>
            <a:endParaRPr lang="ko-KR" altLang="en-US" sz="1300" dirty="0"/>
          </a:p>
          <a:p>
            <a:pPr fontAlgn="base" latinLnBrk="1"/>
            <a:r>
              <a:rPr lang="en-US" altLang="ko-KR" sz="1300" dirty="0"/>
              <a:t>(1) Direct </a:t>
            </a:r>
            <a:r>
              <a:rPr lang="ko-KR" altLang="en-US" sz="1300" dirty="0"/>
              <a:t>케이블</a:t>
            </a:r>
            <a:r>
              <a:rPr lang="en-US" altLang="ko-KR" sz="1300" dirty="0"/>
              <a:t>1:1 </a:t>
            </a:r>
            <a:r>
              <a:rPr lang="ko-KR" altLang="en-US" sz="1300" dirty="0"/>
              <a:t>케이블이라고도 불리며</a:t>
            </a:r>
            <a:r>
              <a:rPr lang="en-US" altLang="ko-KR" sz="1300" dirty="0"/>
              <a:t>, </a:t>
            </a:r>
            <a:r>
              <a:rPr lang="ko-KR" altLang="en-US" sz="1300" dirty="0"/>
              <a:t>컴퓨터와 </a:t>
            </a:r>
            <a:r>
              <a:rPr lang="en-US" altLang="ko-KR" sz="1300" dirty="0"/>
              <a:t>Hub</a:t>
            </a:r>
            <a:r>
              <a:rPr lang="ko-KR" altLang="en-US" sz="1300" dirty="0"/>
              <a:t>간을 연결할 때 사용합니다</a:t>
            </a:r>
            <a:r>
              <a:rPr lang="en-US" altLang="ko-KR" sz="1300" dirty="0"/>
              <a:t>. </a:t>
            </a:r>
            <a:r>
              <a:rPr lang="ko-KR" altLang="en-US" sz="1300" dirty="0"/>
              <a:t>각 선이 양단에 걸쳐서 </a:t>
            </a:r>
            <a:r>
              <a:rPr lang="en-US" altLang="ko-KR" sz="1300" dirty="0"/>
              <a:t>1:1</a:t>
            </a:r>
            <a:r>
              <a:rPr lang="ko-KR" altLang="en-US" sz="1300" dirty="0"/>
              <a:t>로 연결되어 있습니다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pPr fontAlgn="base" latinLnBrk="1"/>
            <a:r>
              <a:rPr lang="ko-KR" altLang="en-US" sz="1300" dirty="0"/>
              <a:t>즉</a:t>
            </a:r>
            <a:r>
              <a:rPr lang="en-US" altLang="ko-KR" sz="1300" dirty="0"/>
              <a:t>, </a:t>
            </a:r>
            <a:r>
              <a:rPr lang="ko-KR" altLang="en-US" sz="1300" dirty="0"/>
              <a:t>양쪽이 똑같게 연결되어 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이는 </a:t>
            </a:r>
            <a:r>
              <a:rPr lang="en-US" altLang="ko-KR" sz="1300" dirty="0"/>
              <a:t>Hub</a:t>
            </a:r>
            <a:r>
              <a:rPr lang="ko-KR" altLang="en-US" sz="1300" dirty="0"/>
              <a:t>내부에서 송</a:t>
            </a:r>
            <a:r>
              <a:rPr lang="en-US" altLang="ko-KR" sz="1300" dirty="0"/>
              <a:t>/</a:t>
            </a:r>
            <a:r>
              <a:rPr lang="ko-KR" altLang="en-US" sz="1300" dirty="0"/>
              <a:t>수신 신호를 바꾸어 주기에 가능한 것입니다</a:t>
            </a:r>
            <a:r>
              <a:rPr lang="en-US" altLang="ko-KR" sz="1300" dirty="0"/>
              <a:t>.</a:t>
            </a:r>
          </a:p>
          <a:p>
            <a:pPr fontAlgn="base" latinLnBrk="1"/>
            <a:endParaRPr lang="ko-KR" altLang="en-US" sz="1300" dirty="0"/>
          </a:p>
          <a:p>
            <a:pPr fontAlgn="base" latinLnBrk="1"/>
            <a:r>
              <a:rPr lang="en-US" altLang="ko-KR" sz="1300" dirty="0"/>
              <a:t>(2)Cross </a:t>
            </a:r>
            <a:r>
              <a:rPr lang="ko-KR" altLang="en-US" sz="1300" dirty="0"/>
              <a:t>케이블</a:t>
            </a:r>
            <a:r>
              <a:rPr lang="en-US" altLang="ko-KR" sz="1300" dirty="0"/>
              <a:t>(P2,P3 </a:t>
            </a:r>
            <a:r>
              <a:rPr lang="ko-KR" altLang="en-US" sz="1300" dirty="0"/>
              <a:t>쌍을 서로 바꾸어 주는 것입니다</a:t>
            </a:r>
            <a:r>
              <a:rPr lang="en-US" altLang="ko-KR" sz="1300" dirty="0"/>
              <a:t>)Hub</a:t>
            </a:r>
            <a:r>
              <a:rPr lang="ko-KR" altLang="en-US" sz="1300" dirty="0"/>
              <a:t>없이 컴퓨터끼리 연결할 때 사용합니다</a:t>
            </a:r>
            <a:r>
              <a:rPr lang="en-US" altLang="ko-KR" sz="1300" dirty="0"/>
              <a:t>. </a:t>
            </a:r>
            <a:r>
              <a:rPr lang="ko-KR" altLang="en-US" sz="1300" dirty="0"/>
              <a:t>내부 내선이 위 그림처럼 꼬여 있어서 크로스 케이블이라고 부릅니다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915674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132762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674127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508726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300" dirty="0"/>
              <a:t>근거리 통신망을 구축하기 위해 랜 카드와 랜 케이블을 필요로 하는데</a:t>
            </a:r>
            <a:r>
              <a:rPr lang="en-US" altLang="ko-KR" sz="1300" dirty="0"/>
              <a:t>, </a:t>
            </a:r>
            <a:r>
              <a:rPr lang="ko-KR" altLang="en-US" sz="1300" dirty="0"/>
              <a:t>덕분에 랜이라고 하면 하드웨어 카드나 케이블을 의미하는 뜻으로 많이 알고있다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하지만</a:t>
            </a:r>
            <a:r>
              <a:rPr lang="en-US" altLang="ko-KR" sz="1300" dirty="0"/>
              <a:t>, </a:t>
            </a:r>
            <a:r>
              <a:rPr lang="ko-KR" altLang="en-US" sz="1300" dirty="0"/>
              <a:t>그 </a:t>
            </a:r>
            <a:r>
              <a:rPr lang="ko-KR" altLang="en-US" sz="1300" dirty="0" err="1"/>
              <a:t>앞글자는</a:t>
            </a:r>
            <a:r>
              <a:rPr lang="ko-KR" altLang="en-US" sz="1300" dirty="0"/>
              <a:t> 근거리 통신망을 줄인 </a:t>
            </a:r>
            <a:r>
              <a:rPr lang="en-US" altLang="ko-KR" sz="1300" dirty="0"/>
              <a:t>LAN</a:t>
            </a:r>
            <a:r>
              <a:rPr lang="ko-KR" altLang="en-US" sz="1300" dirty="0"/>
              <a:t>이기 때문에 결과적으로 근거리 통신망을 의미한다는 사실을 </a:t>
            </a:r>
            <a:r>
              <a:rPr lang="ko-KR" altLang="en-US" sz="1300" dirty="0" err="1"/>
              <a:t>잊지말자</a:t>
            </a:r>
            <a:r>
              <a:rPr lang="en-US" altLang="ko-KR" sz="1300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136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: Wi-Fi </a:t>
            </a:r>
            <a:r>
              <a:rPr lang="ko-KR" altLang="en-US" dirty="0"/>
              <a:t>는 일반적으로 근거리 통신망으로 취급한다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0263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layout1_shape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 dirty="0"/>
          </a:p>
        </p:txBody>
      </p:sp>
      <p:sp>
        <p:nvSpPr>
          <p:cNvPr id="5" name="layout1_shape3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6" name="layout1_shape4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7" name="layout1_shape5"/>
          <p:cNvSpPr/>
          <p:nvPr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layout1_shape6"/>
          <p:cNvSpPr/>
          <p:nvPr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4" name="layout2_shape2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4" name="layout4_shape2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5" name="layout4_shape3"/>
          <p:cNvSpPr/>
          <p:nvPr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6" name="layout4_shape4"/>
          <p:cNvSpPr/>
          <p:nvPr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7" name="layout4_shape5"/>
          <p:cNvSpPr>
            <a:spLocks noGrp="1"/>
          </p:cNvSpPr>
          <p:nvPr>
            <p:ph type="title"/>
          </p:nvPr>
        </p:nvSpPr>
        <p:spPr>
          <a:xfrm>
            <a:off x="683568" y="709712"/>
            <a:ext cx="7776864" cy="2431256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solidFill>
                  <a:schemeClr val="bg1"/>
                </a:solidFill>
                <a:latin typeface="나눔고딕 ExtraBold"/>
                <a:ea typeface="나눔고딕 ExtraBold"/>
              </a:defRPr>
            </a:lvl1pPr>
          </a:lstStyle>
          <a:p>
            <a:r>
              <a:rPr lang="ko-KR" altLang="en-US"/>
              <a:t>제목을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type="body" idx="1"/>
          </p:nvPr>
        </p:nvSpPr>
        <p:spPr>
          <a:xfrm>
            <a:off x="683568" y="3441502"/>
            <a:ext cx="7776864" cy="6397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000" b="0">
                <a:solidFill>
                  <a:schemeClr val="bg1"/>
                </a:solidFill>
                <a:latin typeface="나눔고딕 ExtraBold"/>
                <a:ea typeface="나눔고딕 Extra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부제목</a:t>
            </a:r>
          </a:p>
        </p:txBody>
      </p:sp>
      <p:sp>
        <p:nvSpPr>
          <p:cNvPr id="9" name="layout4_shape7"/>
          <p:cNvSpPr>
            <a:spLocks noGrp="1"/>
          </p:cNvSpPr>
          <p:nvPr>
            <p:ph type="body" sz="quarter" idx="3"/>
          </p:nvPr>
        </p:nvSpPr>
        <p:spPr>
          <a:xfrm>
            <a:off x="683568" y="4437113"/>
            <a:ext cx="7776863" cy="36004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="1">
                <a:solidFill>
                  <a:schemeClr val="bg1"/>
                </a:solidFill>
                <a:latin typeface="나눔고딕"/>
                <a:ea typeface="나눔고딕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텍스트를</a:t>
            </a:r>
            <a:r>
              <a:rPr lang="en-US" altLang="en-US"/>
              <a:t> </a:t>
            </a:r>
            <a:r>
              <a:rPr lang="ko-KR" altLang="en-US"/>
              <a:t>입력합니다</a:t>
            </a:r>
            <a:r>
              <a:rPr lang="en-US" altLang="ko-KR"/>
              <a:t>.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4" name="layout5_shape2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5" name="layout5_shape3"/>
          <p:cNvSpPr>
            <a:spLocks noGrp="1"/>
          </p:cNvSpPr>
          <p:nvPr>
            <p:ph type="title"/>
          </p:nvPr>
        </p:nvSpPr>
        <p:spPr>
          <a:xfrm>
            <a:off x="683568" y="709712"/>
            <a:ext cx="7632848" cy="2359248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solidFill>
                  <a:schemeClr val="bg1"/>
                </a:solidFill>
                <a:latin typeface="나눔고딕 ExtraBold"/>
                <a:ea typeface="나눔고딕 ExtraBold"/>
              </a:defRPr>
            </a:lvl1pPr>
          </a:lstStyle>
          <a:p>
            <a:r>
              <a:rPr lang="ko-KR" altLang="en-US"/>
              <a:t>제목을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title"/>
          </p:nvPr>
        </p:nvSpPr>
        <p:spPr>
          <a:xfrm>
            <a:off x="457200" y="463972"/>
            <a:ext cx="8229600" cy="1152128"/>
          </a:xfrm>
          <a:prstGeom prst="rect">
            <a:avLst/>
          </a:prstGeom>
        </p:spPr>
        <p:txBody>
          <a:bodyPr anchor="t"/>
          <a:lstStyle>
            <a:lvl1pPr algn="l">
              <a:defRPr sz="3000" b="1">
                <a:solidFill>
                  <a:schemeClr val="accent6">
                    <a:lumMod val="75000"/>
                  </a:schemeClr>
                </a:solidFill>
                <a:latin typeface="나눔고딕 ExtraBold"/>
                <a:ea typeface="나눔고딕 ExtraBold"/>
              </a:defRPr>
            </a:lvl1pPr>
          </a:lstStyle>
          <a:p>
            <a:r>
              <a:rPr lang="ko-KR" altLang="en-US"/>
              <a:t>제목을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  <a:r>
              <a:rPr lang="en-US" altLang="en-US"/>
              <a:t> </a:t>
            </a:r>
            <a:endParaRPr/>
          </a:p>
        </p:txBody>
      </p:sp>
      <p:sp>
        <p:nvSpPr>
          <p:cNvPr id="4" name="layout6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제목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4" name="layout8_shape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>
              <a:buNone/>
            </a:pP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마스터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부제목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스타일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편집</a:t>
            </a:r>
            <a:endParaRPr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lvl1pPr algn="ctr" defTabSz="914400" latinLnBrk="1">
        <a:spcBef>
          <a:spcPct val="0"/>
        </a:spcBef>
        <a:buNone/>
        <a:defRPr sz="4400" b="1" kern="1200">
          <a:solidFill>
            <a:schemeClr val="accent6">
              <a:lumMod val="75000"/>
            </a:schemeClr>
          </a:solidFill>
          <a:latin typeface="나눔고딕"/>
          <a:ea typeface="나눔고딕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None/>
        <a:defRPr sz="32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latinLnBrk="1">
        <a:spcBef>
          <a:spcPct val="20000"/>
        </a:spcBef>
        <a:buNone/>
        <a:defRPr sz="28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spcBef>
          <a:spcPct val="20000"/>
        </a:spcBef>
        <a:buNone/>
        <a:defRPr sz="24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spcBef>
          <a:spcPct val="20000"/>
        </a:spcBef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spcBef>
          <a:spcPct val="20000"/>
        </a:spcBef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wmf"/><Relationship Id="rId4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/>
        </p:nvSpPr>
        <p:spPr>
          <a:xfrm>
            <a:off x="0" y="-360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_shape2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_shape3"/>
          <p:cNvSpPr>
            <a:spLocks noGrp="1"/>
          </p:cNvSpPr>
          <p:nvPr>
            <p:ph type="ctrTitle"/>
          </p:nvPr>
        </p:nvSpPr>
        <p:spPr>
          <a:xfrm>
            <a:off x="755576" y="1442838"/>
            <a:ext cx="7128792" cy="981725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>
              <a:lnSpc>
                <a:spcPts val="5600"/>
              </a:lnSpc>
            </a:pPr>
            <a:r>
              <a:rPr lang="ko-KR" altLang="en-US" sz="6000" b="1" kern="1200" spc="-150" dirty="0">
                <a:solidFill>
                  <a:schemeClr val="bg1"/>
                </a:solidFill>
                <a:latin typeface="나눔고딕 ExtraBold"/>
                <a:ea typeface="나눔고딕 ExtraBold"/>
                <a:cs typeface="+mj-cs"/>
              </a:rPr>
              <a:t>네트워크 기초</a:t>
            </a:r>
            <a:br>
              <a:rPr lang="en-US" altLang="ko-KR" sz="4800" b="1" kern="1200" spc="-150" dirty="0">
                <a:solidFill>
                  <a:schemeClr val="bg1"/>
                </a:solidFill>
                <a:latin typeface="나눔고딕 ExtraBold"/>
                <a:ea typeface="나눔고딕 ExtraBold"/>
                <a:cs typeface="+mj-cs"/>
              </a:rPr>
            </a:br>
            <a:r>
              <a:rPr lang="ko-KR" altLang="en-US" sz="2400" spc="-150" dirty="0">
                <a:solidFill>
                  <a:schemeClr val="bg1"/>
                </a:solidFill>
                <a:latin typeface="나눔고딕 ExtraBold"/>
                <a:ea typeface="나눔고딕 ExtraBold"/>
              </a:rPr>
              <a:t>통신은 어떻게 될까</a:t>
            </a:r>
            <a:r>
              <a:rPr lang="en-US" altLang="ko-KR" sz="2400" spc="-150" dirty="0">
                <a:solidFill>
                  <a:schemeClr val="bg1"/>
                </a:solidFill>
                <a:latin typeface="나눔고딕 ExtraBold"/>
                <a:ea typeface="나눔고딕 ExtraBold"/>
              </a:rPr>
              <a:t>?</a:t>
            </a:r>
            <a:endParaRPr sz="4800" b="1" kern="1200" dirty="0">
              <a:solidFill>
                <a:schemeClr val="bg1"/>
              </a:solidFill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6" name="slide1_shape4"/>
          <p:cNvSpPr>
            <a:spLocks noGrp="1"/>
          </p:cNvSpPr>
          <p:nvPr>
            <p:ph type="subTitle" idx="1"/>
          </p:nvPr>
        </p:nvSpPr>
        <p:spPr>
          <a:xfrm>
            <a:off x="755576" y="4437112"/>
            <a:ext cx="2192288" cy="792088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ko-KR" altLang="en-US" sz="1200" b="1" kern="1200" spc="-2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신용혁</a:t>
            </a:r>
            <a:endParaRPr sz="1200" b="1" kern="1200" spc="-2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1_shape6"/>
          <p:cNvSpPr/>
          <p:nvPr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1_shape7"/>
          <p:cNvSpPr/>
          <p:nvPr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1_shape8"/>
          <p:cNvSpPr/>
          <p:nvPr/>
        </p:nvSpPr>
        <p:spPr>
          <a:xfrm>
            <a:off x="2555776" y="4437112"/>
            <a:ext cx="2592288" cy="792088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/>
          <a:p>
            <a:pPr marL="0" lvl="0" indent="0" algn="l" defTabSz="914400" latinLnBrk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None/>
              <a:tabLst/>
            </a:pPr>
            <a:r>
              <a:rPr lang="ko-KR" altLang="en-US" sz="1200" b="1" spc="-20" dirty="0">
                <a:solidFill>
                  <a:schemeClr val="bg1"/>
                </a:solidFill>
                <a:latin typeface="나눔고딕"/>
                <a:ea typeface="나눔고딕"/>
              </a:rPr>
              <a:t>세미콜론</a:t>
            </a:r>
            <a:r>
              <a:rPr lang="en-US" altLang="ko-KR" sz="1200" b="1" spc="-20" dirty="0">
                <a:solidFill>
                  <a:schemeClr val="bg1"/>
                </a:solidFill>
                <a:latin typeface="나눔고딕"/>
                <a:ea typeface="나눔고딕"/>
              </a:rPr>
              <a:t>1</a:t>
            </a:r>
            <a:r>
              <a:rPr lang="ko-KR" altLang="en-US" sz="1200" b="1" spc="-20" dirty="0">
                <a:solidFill>
                  <a:schemeClr val="bg1"/>
                </a:solidFill>
                <a:latin typeface="나눔고딕"/>
                <a:ea typeface="나눔고딕"/>
              </a:rPr>
              <a:t>대 부장</a:t>
            </a:r>
            <a:endParaRPr sz="1200" b="1" i="0" strike="noStrike" kern="1200" cap="none" spc="-20" baseline="0" dirty="0">
              <a:ln>
                <a:noFill/>
              </a:ln>
              <a:solidFill>
                <a:schemeClr val="bg1"/>
              </a:solidFill>
              <a:effectLst/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slide1_shape9"/>
          <p:cNvSpPr/>
          <p:nvPr/>
        </p:nvSpPr>
        <p:spPr>
          <a:xfrm>
            <a:off x="5068388" y="4437112"/>
            <a:ext cx="2192288" cy="792088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/>
          <a:p>
            <a:pPr marL="0" lvl="0" indent="0" algn="l" defTabSz="914400" latinLnBrk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None/>
              <a:tabLst/>
            </a:pPr>
            <a:r>
              <a:rPr lang="en-US" altLang="ko-KR" sz="1200" b="1" kern="1200" spc="-2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2017.11.10</a:t>
            </a:r>
            <a:endParaRPr sz="1200" b="0" i="0" strike="noStrike" kern="1200" cap="none" spc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1" name="slide1_shape10"/>
          <p:cNvSpPr/>
          <p:nvPr/>
        </p:nvSpPr>
        <p:spPr>
          <a:xfrm>
            <a:off x="755576" y="3355936"/>
            <a:ext cx="6120680" cy="79314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l" defTabSz="914400" latinLnBrk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ko-KR" altLang="en-US" sz="3000" i="0" strike="noStrike" kern="1200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고딕 ExtraBold"/>
                <a:ea typeface="나눔고딕 ExtraBold"/>
                <a:cs typeface="+mj-cs"/>
              </a:rPr>
              <a:t>세미콜론 이론수업 </a:t>
            </a:r>
            <a:r>
              <a:rPr lang="en-US" altLang="ko-KR" sz="3000" i="0" strike="noStrike" kern="1200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고딕 ExtraBold"/>
                <a:ea typeface="나눔고딕 ExtraBold"/>
                <a:cs typeface="+mj-cs"/>
              </a:rPr>
              <a:t>9</a:t>
            </a:r>
            <a:r>
              <a:rPr lang="en-US" altLang="ko-KR" sz="3000" dirty="0">
                <a:solidFill>
                  <a:schemeClr val="bg1"/>
                </a:solidFill>
                <a:latin typeface="나눔고딕 ExtraBold"/>
                <a:ea typeface="나눔고딕 ExtraBold"/>
                <a:cs typeface="+mj-cs"/>
              </a:rPr>
              <a:t>-</a:t>
            </a:r>
            <a:r>
              <a:rPr lang="en-US" altLang="ko-KR" sz="3000" i="0" strike="noStrike" kern="1200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고딕 ExtraBold"/>
                <a:ea typeface="나눔고딕 ExtraBold"/>
                <a:cs typeface="+mj-cs"/>
              </a:rPr>
              <a:t>10</a:t>
            </a:r>
            <a:r>
              <a:rPr lang="ko-KR" altLang="en-US" sz="3000" i="0" strike="noStrike" kern="1200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고딕 ExtraBold"/>
                <a:ea typeface="나눔고딕 ExtraBold"/>
                <a:cs typeface="+mj-cs"/>
              </a:rPr>
              <a:t>차시</a:t>
            </a:r>
            <a:endParaRPr sz="3000" i="0" strike="noStrike" kern="1200" cap="none" spc="0" baseline="0" dirty="0">
              <a:ln>
                <a:noFill/>
              </a:ln>
              <a:solidFill>
                <a:schemeClr val="bg1"/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8" name="slide5_shape4"/>
          <p:cNvSpPr/>
          <p:nvPr/>
        </p:nvSpPr>
        <p:spPr>
          <a:xfrm>
            <a:off x="1835696" y="3429000"/>
            <a:ext cx="2557661" cy="360040"/>
          </a:xfrm>
          <a:prstGeom prst="rect">
            <a:avLst/>
          </a:prstGeom>
          <a:noFill/>
          <a:ln w="5715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5_shape5"/>
          <p:cNvSpPr/>
          <p:nvPr/>
        </p:nvSpPr>
        <p:spPr>
          <a:xfrm>
            <a:off x="1907704" y="3429000"/>
            <a:ext cx="2520280" cy="360040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228600" indent="-228600" algn="ctr" defTabSz="914400" latinLnBrk="1">
              <a:lnSpc>
                <a:spcPct val="150000"/>
              </a:lnSpc>
            </a:pPr>
            <a:r>
              <a:rPr lang="ko-KR" altLang="en-US" sz="1400" b="1" spc="-20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</a:rPr>
              <a:t>라우터</a:t>
            </a:r>
            <a:endParaRPr sz="1400" b="1" kern="1200" spc="-2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slide5_shape6"/>
          <p:cNvSpPr/>
          <p:nvPr/>
        </p:nvSpPr>
        <p:spPr>
          <a:xfrm>
            <a:off x="395536" y="2708920"/>
            <a:ext cx="2304256" cy="360040"/>
          </a:xfrm>
          <a:prstGeom prst="rect">
            <a:avLst/>
          </a:prstGeom>
          <a:noFill/>
          <a:ln w="5715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lide5_shape7"/>
          <p:cNvSpPr/>
          <p:nvPr/>
        </p:nvSpPr>
        <p:spPr>
          <a:xfrm>
            <a:off x="432917" y="2708920"/>
            <a:ext cx="2520280" cy="360040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228600" indent="-228600" algn="ctr" defTabSz="914400" latinLnBrk="1">
              <a:lnSpc>
                <a:spcPct val="150000"/>
              </a:lnSpc>
            </a:pPr>
            <a:r>
              <a:rPr lang="ko-KR" altLang="en-US" sz="1400" b="1" spc="-20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</a:rPr>
              <a:t>서버</a:t>
            </a:r>
            <a:endParaRPr sz="1400" b="1" kern="1200" spc="-2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2" name="slide5_shape8"/>
          <p:cNvSpPr/>
          <p:nvPr/>
        </p:nvSpPr>
        <p:spPr>
          <a:xfrm>
            <a:off x="3663033" y="4149080"/>
            <a:ext cx="2421135" cy="360040"/>
          </a:xfrm>
          <a:prstGeom prst="rect">
            <a:avLst/>
          </a:prstGeom>
          <a:noFill/>
          <a:ln w="5715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5_shape9"/>
          <p:cNvSpPr/>
          <p:nvPr/>
        </p:nvSpPr>
        <p:spPr>
          <a:xfrm>
            <a:off x="3735041" y="4149080"/>
            <a:ext cx="2520280" cy="360040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228600" indent="-228600" algn="ctr" defTabSz="914400" latinLnBrk="1">
              <a:lnSpc>
                <a:spcPct val="150000"/>
              </a:lnSpc>
            </a:pPr>
            <a:r>
              <a:rPr lang="ko-KR" altLang="en-US" sz="1400" b="1" spc="-20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</a:rPr>
              <a:t>공유기</a:t>
            </a:r>
            <a:r>
              <a:rPr lang="en-US" altLang="ko-KR" sz="1400" b="1" spc="-20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</a:rPr>
              <a:t>, </a:t>
            </a:r>
            <a:r>
              <a:rPr lang="ko-KR" altLang="en-US" sz="1400" b="1" spc="-20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</a:rPr>
              <a:t>허브</a:t>
            </a:r>
            <a:r>
              <a:rPr lang="en-US" altLang="ko-KR" sz="1400" b="1" spc="-20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</a:rPr>
              <a:t>, </a:t>
            </a:r>
            <a:r>
              <a:rPr lang="ko-KR" altLang="en-US" sz="1400" b="1" spc="-20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</a:rPr>
              <a:t>모뎀</a:t>
            </a:r>
            <a:endParaRPr sz="1400" b="1" kern="1200" spc="-2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5_shape10"/>
          <p:cNvSpPr/>
          <p:nvPr/>
        </p:nvSpPr>
        <p:spPr>
          <a:xfrm>
            <a:off x="5364088" y="4869160"/>
            <a:ext cx="2736304" cy="360040"/>
          </a:xfrm>
          <a:prstGeom prst="rect">
            <a:avLst/>
          </a:prstGeom>
          <a:noFill/>
          <a:ln w="5715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slide5_shape11"/>
          <p:cNvSpPr/>
          <p:nvPr/>
        </p:nvSpPr>
        <p:spPr>
          <a:xfrm>
            <a:off x="5436096" y="4869160"/>
            <a:ext cx="3096344" cy="360040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228600" indent="-228600" algn="ctr" defTabSz="914400" latinLnBrk="1">
              <a:lnSpc>
                <a:spcPct val="150000"/>
              </a:lnSpc>
            </a:pPr>
            <a:r>
              <a:rPr lang="ko-KR" altLang="en-US" sz="1400" b="1" spc="-20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</a:rPr>
              <a:t>클라이언트 </a:t>
            </a:r>
            <a:r>
              <a:rPr lang="en-US" altLang="ko-KR" sz="1400" b="1" spc="-20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</a:rPr>
              <a:t>(</a:t>
            </a:r>
            <a:r>
              <a:rPr lang="ko-KR" altLang="en-US" sz="1400" b="1" spc="-20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</a:rPr>
              <a:t>사용자</a:t>
            </a:r>
            <a:r>
              <a:rPr lang="en-US" altLang="ko-KR" sz="1400" b="1" spc="-20" dirty="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</a:rPr>
              <a:t>)</a:t>
            </a:r>
            <a:endParaRPr sz="1400" b="1" kern="1200" spc="-2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6" name="slide5_shape12"/>
          <p:cNvCxnSpPr/>
          <p:nvPr/>
        </p:nvCxnSpPr>
        <p:spPr>
          <a:xfrm rot="16200000" flipH="1">
            <a:off x="1790825" y="3068960"/>
            <a:ext cx="360040" cy="360040"/>
          </a:xfrm>
          <a:prstGeom prst="line">
            <a:avLst/>
          </a:prstGeom>
          <a:ln w="19050" cap="flat">
            <a:solidFill>
              <a:schemeClr val="accent6">
                <a:lumMod val="75000"/>
              </a:schemeClr>
            </a:solidFill>
            <a:prstDash val="sys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lide5_shape13"/>
          <p:cNvCxnSpPr/>
          <p:nvPr/>
        </p:nvCxnSpPr>
        <p:spPr>
          <a:xfrm rot="16200000" flipH="1">
            <a:off x="3735040" y="3789040"/>
            <a:ext cx="360040" cy="360040"/>
          </a:xfrm>
          <a:prstGeom prst="line">
            <a:avLst/>
          </a:prstGeom>
          <a:ln w="19050" cap="flat">
            <a:solidFill>
              <a:schemeClr val="accent6">
                <a:lumMod val="75000"/>
              </a:schemeClr>
            </a:solidFill>
            <a:prstDash val="sys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lide5_shape14"/>
          <p:cNvCxnSpPr/>
          <p:nvPr/>
        </p:nvCxnSpPr>
        <p:spPr>
          <a:xfrm rot="16200000" flipH="1">
            <a:off x="5436096" y="4509120"/>
            <a:ext cx="360040" cy="360040"/>
          </a:xfrm>
          <a:prstGeom prst="line">
            <a:avLst/>
          </a:prstGeom>
          <a:ln w="19050" cap="flat">
            <a:solidFill>
              <a:schemeClr val="accent6">
                <a:lumMod val="75000"/>
              </a:schemeClr>
            </a:solidFill>
            <a:prstDash val="sys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1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-2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통신을 하는 방식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?</a:t>
            </a:r>
          </a:p>
        </p:txBody>
      </p:sp>
      <p:pic>
        <p:nvPicPr>
          <p:cNvPr id="23" name="Picture 5" descr="C:\Users\jokerdbug\Desktop\대구대_교육자료\이미지_대구대\server.jpg">
            <a:extLst>
              <a:ext uri="{FF2B5EF4-FFF2-40B4-BE49-F238E27FC236}">
                <a16:creationId xmlns:a16="http://schemas.microsoft.com/office/drawing/2014/main" id="{6DB924F3-F8FC-4DD7-9F56-1244072B8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358" y="1920806"/>
            <a:ext cx="1466829" cy="128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jokerdbug\Desktop\대구대_교육자료\이미지_대구대\32374332116_7ecb6580d2.jpg">
            <a:extLst>
              <a:ext uri="{FF2B5EF4-FFF2-40B4-BE49-F238E27FC236}">
                <a16:creationId xmlns:a16="http://schemas.microsoft.com/office/drawing/2014/main" id="{E28D1821-D1C2-45E6-A386-915383A3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236" y="3969060"/>
            <a:ext cx="1397362" cy="137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C:\Users\jokerdbug\Desktop\대구대_교육자료\game.jpg">
            <a:extLst>
              <a:ext uri="{FF2B5EF4-FFF2-40B4-BE49-F238E27FC236}">
                <a16:creationId xmlns:a16="http://schemas.microsoft.com/office/drawing/2014/main" id="{8F96102C-B9E9-44BC-AA53-2E46A4A3F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205" y="5385279"/>
            <a:ext cx="1558187" cy="12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600786B-3C42-43BB-B8AE-1AAD26C35C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20" y="2794645"/>
            <a:ext cx="1613400" cy="1613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1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-2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통신을 하는 방식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?</a:t>
            </a:r>
          </a:p>
        </p:txBody>
      </p:sp>
      <p:sp>
        <p:nvSpPr>
          <p:cNvPr id="20" name="Line 71">
            <a:extLst>
              <a:ext uri="{FF2B5EF4-FFF2-40B4-BE49-F238E27FC236}">
                <a16:creationId xmlns:a16="http://schemas.microsoft.com/office/drawing/2014/main" id="{D01EDA29-B101-4947-AAD6-511F856DF3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75008" y="5929800"/>
            <a:ext cx="4500594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none" w="sm" len="sm"/>
          </a:ln>
          <a:effectLst>
            <a:outerShdw dist="28398" dir="3806097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2" name="Line 71">
            <a:extLst>
              <a:ext uri="{FF2B5EF4-FFF2-40B4-BE49-F238E27FC236}">
                <a16:creationId xmlns:a16="http://schemas.microsoft.com/office/drawing/2014/main" id="{801785D8-7647-45DE-9A1C-9AF7285DDE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75008" y="4944602"/>
            <a:ext cx="4500594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none" w="sm" len="sm"/>
          </a:ln>
          <a:effectLst>
            <a:outerShdw dist="28398" dir="3806097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3" name="Line 71">
            <a:extLst>
              <a:ext uri="{FF2B5EF4-FFF2-40B4-BE49-F238E27FC236}">
                <a16:creationId xmlns:a16="http://schemas.microsoft.com/office/drawing/2014/main" id="{BA5C480F-D2DD-4D48-84C7-4C8F64BD2E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62275" y="3997084"/>
            <a:ext cx="4786346" cy="389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none" w="sm" len="sm"/>
          </a:ln>
          <a:effectLst>
            <a:outerShdw dist="28398" dir="3806097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D097D4-0027-47F5-85BE-3CE728419AF5}"/>
              </a:ext>
            </a:extLst>
          </p:cNvPr>
          <p:cNvGrpSpPr/>
          <p:nvPr/>
        </p:nvGrpSpPr>
        <p:grpSpPr>
          <a:xfrm>
            <a:off x="429500" y="1962620"/>
            <a:ext cx="1237701" cy="338554"/>
            <a:chOff x="533202" y="827420"/>
            <a:chExt cx="1142673" cy="33855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D4AFEEE-ACFC-4053-8B71-58D5A845EAB5}"/>
                </a:ext>
              </a:extLst>
            </p:cNvPr>
            <p:cNvSpPr/>
            <p:nvPr/>
          </p:nvSpPr>
          <p:spPr>
            <a:xfrm>
              <a:off x="562673" y="827420"/>
              <a:ext cx="1113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장비간 통신</a:t>
              </a:r>
              <a:endParaRPr lang="en-US" altLang="ko-KR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FFEC96E-2CFF-4364-A54C-984BAE7A1138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66">
            <a:extLst>
              <a:ext uri="{FF2B5EF4-FFF2-40B4-BE49-F238E27FC236}">
                <a16:creationId xmlns:a16="http://schemas.microsoft.com/office/drawing/2014/main" id="{9D98FF4A-E58D-4A26-8437-2322AEBE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4414" y="4711464"/>
            <a:ext cx="805051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67">
            <a:extLst>
              <a:ext uri="{FF2B5EF4-FFF2-40B4-BE49-F238E27FC236}">
                <a16:creationId xmlns:a16="http://schemas.microsoft.com/office/drawing/2014/main" id="{E33A1F80-77F6-43EE-9860-527726FFF126}"/>
              </a:ext>
            </a:extLst>
          </p:cNvPr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2384" y="5711596"/>
            <a:ext cx="8255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26">
            <a:extLst>
              <a:ext uri="{FF2B5EF4-FFF2-40B4-BE49-F238E27FC236}">
                <a16:creationId xmlns:a16="http://schemas.microsoft.com/office/drawing/2014/main" id="{05447AB9-A786-4C14-B93E-A761374E3CB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05085" y="3654184"/>
            <a:ext cx="590550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Line 71">
            <a:extLst>
              <a:ext uri="{FF2B5EF4-FFF2-40B4-BE49-F238E27FC236}">
                <a16:creationId xmlns:a16="http://schemas.microsoft.com/office/drawing/2014/main" id="{37E758B4-4E50-42B0-A7BA-A894E9C143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75008" y="2996952"/>
            <a:ext cx="4500594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none" w="sm" len="sm"/>
          </a:ln>
          <a:effectLst>
            <a:outerShdw dist="28398" dir="3806097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1" name="Picture 29">
            <a:extLst>
              <a:ext uri="{FF2B5EF4-FFF2-40B4-BE49-F238E27FC236}">
                <a16:creationId xmlns:a16="http://schemas.microsoft.com/office/drawing/2014/main" id="{7CAAC797-683E-46A5-8F31-89E32618579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74942" y="2639762"/>
            <a:ext cx="650875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29">
            <a:extLst>
              <a:ext uri="{FF2B5EF4-FFF2-40B4-BE49-F238E27FC236}">
                <a16:creationId xmlns:a16="http://schemas.microsoft.com/office/drawing/2014/main" id="{CC3ECB78-3605-45FA-8377-C3A1F5500E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96231" y="2639762"/>
            <a:ext cx="650875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A3C00D7-714D-457A-B376-66797B0F9BBE}"/>
              </a:ext>
            </a:extLst>
          </p:cNvPr>
          <p:cNvSpPr txBox="1"/>
          <p:nvPr/>
        </p:nvSpPr>
        <p:spPr>
          <a:xfrm>
            <a:off x="1131868" y="2853888"/>
            <a:ext cx="726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◈</a:t>
            </a:r>
            <a:r>
              <a:rPr lang="en-US" altLang="ko-KR" sz="1600" dirty="0"/>
              <a:t> </a:t>
            </a:r>
            <a:r>
              <a:rPr lang="en-US" altLang="ko-KR" sz="1500" b="1" dirty="0"/>
              <a:t>PC</a:t>
            </a:r>
            <a:endParaRPr lang="ko-KR" altLang="en-US" sz="15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25FFDA-EF57-4E6D-8D53-7F5039F2DC04}"/>
              </a:ext>
            </a:extLst>
          </p:cNvPr>
          <p:cNvSpPr txBox="1"/>
          <p:nvPr/>
        </p:nvSpPr>
        <p:spPr>
          <a:xfrm>
            <a:off x="3346446" y="2978128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Rx</a:t>
            </a:r>
            <a:endParaRPr lang="ko-KR" altLang="en-US" sz="15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2C0A85-E2A3-4724-9C6B-C86D8C8FBEED}"/>
              </a:ext>
            </a:extLst>
          </p:cNvPr>
          <p:cNvSpPr txBox="1"/>
          <p:nvPr/>
        </p:nvSpPr>
        <p:spPr>
          <a:xfrm>
            <a:off x="3346446" y="2711012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Tx</a:t>
            </a:r>
            <a:endParaRPr lang="ko-KR" altLang="en-US" sz="15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77B076-AE5A-4C13-9BDD-FA3B1A45805C}"/>
              </a:ext>
            </a:extLst>
          </p:cNvPr>
          <p:cNvSpPr txBox="1"/>
          <p:nvPr/>
        </p:nvSpPr>
        <p:spPr>
          <a:xfrm>
            <a:off x="7277117" y="2967010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Rx</a:t>
            </a:r>
            <a:endParaRPr lang="ko-KR" altLang="en-US" sz="15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6964E5-75A6-477F-8D4D-DDD303E0EF4E}"/>
              </a:ext>
            </a:extLst>
          </p:cNvPr>
          <p:cNvSpPr txBox="1"/>
          <p:nvPr/>
        </p:nvSpPr>
        <p:spPr>
          <a:xfrm>
            <a:off x="7269497" y="2700722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Tx</a:t>
            </a:r>
            <a:endParaRPr lang="ko-KR" altLang="en-US" sz="1500" b="1" dirty="0"/>
          </a:p>
        </p:txBody>
      </p:sp>
      <p:pic>
        <p:nvPicPr>
          <p:cNvPr id="38" name="Picture 26">
            <a:extLst>
              <a:ext uri="{FF2B5EF4-FFF2-40B4-BE49-F238E27FC236}">
                <a16:creationId xmlns:a16="http://schemas.microsoft.com/office/drawing/2014/main" id="{08552C2C-C554-4F2F-B0BB-4C931EA4D09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86699" y="3654184"/>
            <a:ext cx="590550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66">
            <a:extLst>
              <a:ext uri="{FF2B5EF4-FFF2-40B4-BE49-F238E27FC236}">
                <a16:creationId xmlns:a16="http://schemas.microsoft.com/office/drawing/2014/main" id="{EA40C84D-9044-43CA-93EC-C38A11D1E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04164" y="4711464"/>
            <a:ext cx="805051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67">
            <a:extLst>
              <a:ext uri="{FF2B5EF4-FFF2-40B4-BE49-F238E27FC236}">
                <a16:creationId xmlns:a16="http://schemas.microsoft.com/office/drawing/2014/main" id="{BA9CF927-5B78-49AB-B190-1781CF80629D}"/>
              </a:ext>
            </a:extLst>
          </p:cNvPr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04164" y="5711596"/>
            <a:ext cx="8255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8EBFE23-671D-4244-930E-7B068FBD8C00}"/>
              </a:ext>
            </a:extLst>
          </p:cNvPr>
          <p:cNvSpPr txBox="1"/>
          <p:nvPr/>
        </p:nvSpPr>
        <p:spPr>
          <a:xfrm>
            <a:off x="3205151" y="3982150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Rx</a:t>
            </a:r>
            <a:endParaRPr lang="ko-KR" altLang="en-US" sz="15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1CD15B-7D9E-4B09-BFCB-9F6111F5410D}"/>
              </a:ext>
            </a:extLst>
          </p:cNvPr>
          <p:cNvSpPr txBox="1"/>
          <p:nvPr/>
        </p:nvSpPr>
        <p:spPr>
          <a:xfrm>
            <a:off x="3205151" y="3715034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Tx</a:t>
            </a:r>
            <a:endParaRPr lang="ko-KR" altLang="en-US" sz="15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FBBAA7-F020-4C24-A45F-2AD7373C1C7D}"/>
              </a:ext>
            </a:extLst>
          </p:cNvPr>
          <p:cNvSpPr txBox="1"/>
          <p:nvPr/>
        </p:nvSpPr>
        <p:spPr>
          <a:xfrm>
            <a:off x="3346446" y="4925778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Rx</a:t>
            </a:r>
            <a:endParaRPr lang="ko-KR" altLang="en-US" sz="15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4B8CE0-0424-4B1D-9A6F-123DCCE38CBF}"/>
              </a:ext>
            </a:extLst>
          </p:cNvPr>
          <p:cNvSpPr txBox="1"/>
          <p:nvPr/>
        </p:nvSpPr>
        <p:spPr>
          <a:xfrm>
            <a:off x="3346446" y="4658662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Tx</a:t>
            </a:r>
            <a:endParaRPr lang="ko-KR" altLang="en-US" sz="15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2D884-B863-44F4-8F58-8C0FDA9799BF}"/>
              </a:ext>
            </a:extLst>
          </p:cNvPr>
          <p:cNvSpPr txBox="1"/>
          <p:nvPr/>
        </p:nvSpPr>
        <p:spPr>
          <a:xfrm>
            <a:off x="3346446" y="5910976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Rx</a:t>
            </a:r>
            <a:endParaRPr lang="ko-KR" altLang="en-US" sz="15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3BD24D-EBD3-4919-9DE3-70F9FEDEA31A}"/>
              </a:ext>
            </a:extLst>
          </p:cNvPr>
          <p:cNvSpPr txBox="1"/>
          <p:nvPr/>
        </p:nvSpPr>
        <p:spPr>
          <a:xfrm>
            <a:off x="3346446" y="5643860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Tx</a:t>
            </a:r>
            <a:endParaRPr lang="ko-KR" altLang="en-US" sz="15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A187DA-A5D6-4506-B3CC-5C08D6FF1CB4}"/>
              </a:ext>
            </a:extLst>
          </p:cNvPr>
          <p:cNvSpPr txBox="1"/>
          <p:nvPr/>
        </p:nvSpPr>
        <p:spPr>
          <a:xfrm>
            <a:off x="1131868" y="3801406"/>
            <a:ext cx="86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◈</a:t>
            </a:r>
            <a:r>
              <a:rPr lang="en-US" altLang="ko-KR" sz="1600" b="1" dirty="0"/>
              <a:t> Hub</a:t>
            </a:r>
            <a:endParaRPr lang="ko-KR" altLang="en-US" sz="15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69B5BF-8105-444F-9FEF-6733729E0BDD}"/>
              </a:ext>
            </a:extLst>
          </p:cNvPr>
          <p:cNvSpPr txBox="1"/>
          <p:nvPr/>
        </p:nvSpPr>
        <p:spPr>
          <a:xfrm>
            <a:off x="1131868" y="4711464"/>
            <a:ext cx="1357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◈</a:t>
            </a:r>
            <a:r>
              <a:rPr lang="en-US" altLang="ko-KR" sz="1600" b="1" dirty="0"/>
              <a:t> Switch</a:t>
            </a:r>
            <a:endParaRPr lang="ko-KR" altLang="en-US" sz="15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AD798C8-19EA-4D06-A837-96DDF22DBA67}"/>
              </a:ext>
            </a:extLst>
          </p:cNvPr>
          <p:cNvSpPr txBox="1"/>
          <p:nvPr/>
        </p:nvSpPr>
        <p:spPr>
          <a:xfrm>
            <a:off x="1131868" y="5730232"/>
            <a:ext cx="1357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◈</a:t>
            </a:r>
            <a:r>
              <a:rPr lang="en-US" altLang="ko-KR" sz="1600" b="1" dirty="0"/>
              <a:t> Router</a:t>
            </a:r>
            <a:endParaRPr lang="ko-KR" altLang="en-US" sz="15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E5957C-C06F-4FAF-94FD-4339C5934C46}"/>
              </a:ext>
            </a:extLst>
          </p:cNvPr>
          <p:cNvSpPr txBox="1"/>
          <p:nvPr/>
        </p:nvSpPr>
        <p:spPr>
          <a:xfrm>
            <a:off x="4632330" y="3049566"/>
            <a:ext cx="1928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7030A0"/>
                </a:solidFill>
              </a:rPr>
              <a:t>Cross Over Cable</a:t>
            </a:r>
            <a:endParaRPr lang="ko-KR" altLang="en-US" sz="1500" b="1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707289-D12E-4A7C-B4D0-257C52D2B29E}"/>
              </a:ext>
            </a:extLst>
          </p:cNvPr>
          <p:cNvSpPr txBox="1"/>
          <p:nvPr/>
        </p:nvSpPr>
        <p:spPr>
          <a:xfrm>
            <a:off x="4633911" y="4015720"/>
            <a:ext cx="1928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7030A0"/>
                </a:solidFill>
              </a:rPr>
              <a:t>Cross Over Cable</a:t>
            </a:r>
            <a:endParaRPr lang="ko-KR" altLang="en-US" sz="1500" b="1" dirty="0">
              <a:solidFill>
                <a:srgbClr val="7030A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06965C-5121-4035-B95C-59B18F4CC999}"/>
              </a:ext>
            </a:extLst>
          </p:cNvPr>
          <p:cNvSpPr txBox="1"/>
          <p:nvPr/>
        </p:nvSpPr>
        <p:spPr>
          <a:xfrm>
            <a:off x="4632330" y="4944414"/>
            <a:ext cx="1928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7030A0"/>
                </a:solidFill>
              </a:rPr>
              <a:t>Cross Over Cable</a:t>
            </a:r>
            <a:endParaRPr lang="ko-KR" altLang="en-US" sz="1500" b="1" dirty="0">
              <a:solidFill>
                <a:srgbClr val="7030A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2F5EB8-263F-4AF0-91A5-6188E61AE2F9}"/>
              </a:ext>
            </a:extLst>
          </p:cNvPr>
          <p:cNvSpPr txBox="1"/>
          <p:nvPr/>
        </p:nvSpPr>
        <p:spPr>
          <a:xfrm>
            <a:off x="4632330" y="5944546"/>
            <a:ext cx="1928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7030A0"/>
                </a:solidFill>
              </a:rPr>
              <a:t>Cross Over Cable</a:t>
            </a:r>
            <a:endParaRPr lang="ko-KR" altLang="en-US" sz="1500" b="1" dirty="0">
              <a:solidFill>
                <a:srgbClr val="7030A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841FC2-FCCC-45B6-ADD4-52842B2D3FC2}"/>
              </a:ext>
            </a:extLst>
          </p:cNvPr>
          <p:cNvSpPr txBox="1"/>
          <p:nvPr/>
        </p:nvSpPr>
        <p:spPr>
          <a:xfrm>
            <a:off x="7333315" y="3959522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Rx</a:t>
            </a:r>
            <a:endParaRPr lang="ko-KR" altLang="en-US" sz="15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23C8B6-A723-4153-996A-1FDBE6EF4717}"/>
              </a:ext>
            </a:extLst>
          </p:cNvPr>
          <p:cNvSpPr txBox="1"/>
          <p:nvPr/>
        </p:nvSpPr>
        <p:spPr>
          <a:xfrm>
            <a:off x="7325695" y="3693234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Tx</a:t>
            </a:r>
            <a:endParaRPr lang="ko-KR" altLang="en-US" sz="15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80CF932-1D21-4B1A-BD30-0E29EDC45646}"/>
              </a:ext>
            </a:extLst>
          </p:cNvPr>
          <p:cNvSpPr txBox="1"/>
          <p:nvPr/>
        </p:nvSpPr>
        <p:spPr>
          <a:xfrm>
            <a:off x="7348555" y="4888216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Rx</a:t>
            </a:r>
            <a:endParaRPr lang="ko-KR" altLang="en-US" sz="15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4DABC0-BD51-4B33-9922-03A3098F5AD4}"/>
              </a:ext>
            </a:extLst>
          </p:cNvPr>
          <p:cNvSpPr txBox="1"/>
          <p:nvPr/>
        </p:nvSpPr>
        <p:spPr>
          <a:xfrm>
            <a:off x="7340935" y="4621928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Tx</a:t>
            </a:r>
            <a:endParaRPr lang="ko-KR" altLang="en-US" sz="15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5E3D0A-DD42-4ED7-8F3C-DB14B438D711}"/>
              </a:ext>
            </a:extLst>
          </p:cNvPr>
          <p:cNvSpPr txBox="1"/>
          <p:nvPr/>
        </p:nvSpPr>
        <p:spPr>
          <a:xfrm>
            <a:off x="7356175" y="5891206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Rx</a:t>
            </a:r>
            <a:endParaRPr lang="ko-KR" altLang="en-US" sz="15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96750C7-AB41-441E-91A6-D97FE018B39B}"/>
              </a:ext>
            </a:extLst>
          </p:cNvPr>
          <p:cNvSpPr txBox="1"/>
          <p:nvPr/>
        </p:nvSpPr>
        <p:spPr>
          <a:xfrm>
            <a:off x="7348555" y="5624918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Tx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195675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1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-2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통신을 하는 방식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?</a:t>
            </a:r>
          </a:p>
        </p:txBody>
      </p:sp>
      <p:grpSp>
        <p:nvGrpSpPr>
          <p:cNvPr id="60" name="그룹 58">
            <a:extLst>
              <a:ext uri="{FF2B5EF4-FFF2-40B4-BE49-F238E27FC236}">
                <a16:creationId xmlns:a16="http://schemas.microsoft.com/office/drawing/2014/main" id="{CB76EE52-B00F-4F65-A105-A39E8D102F23}"/>
              </a:ext>
            </a:extLst>
          </p:cNvPr>
          <p:cNvGrpSpPr/>
          <p:nvPr/>
        </p:nvGrpSpPr>
        <p:grpSpPr>
          <a:xfrm>
            <a:off x="4931183" y="1880683"/>
            <a:ext cx="3516915" cy="338554"/>
            <a:chOff x="533202" y="827420"/>
            <a:chExt cx="3246902" cy="338554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69D4956-19B0-45C4-92CC-BDE29ED98E0B}"/>
                </a:ext>
              </a:extLst>
            </p:cNvPr>
            <p:cNvSpPr/>
            <p:nvPr/>
          </p:nvSpPr>
          <p:spPr>
            <a:xfrm>
              <a:off x="562673" y="827420"/>
              <a:ext cx="32174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Collision  Domain / Broadcast Domain</a:t>
              </a:r>
              <a:endParaRPr lang="ko-KR" altLang="en-US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CA58BFD-315F-4FD8-A942-043E160C0474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F08DD3-C298-4511-BD46-C455D160187F}"/>
              </a:ext>
            </a:extLst>
          </p:cNvPr>
          <p:cNvSpPr/>
          <p:nvPr/>
        </p:nvSpPr>
        <p:spPr>
          <a:xfrm>
            <a:off x="4931183" y="2283593"/>
            <a:ext cx="29289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/>
              <a:t>▣ </a:t>
            </a:r>
            <a:r>
              <a:rPr lang="en-US" altLang="ko-KR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Collision domain</a:t>
            </a:r>
          </a:p>
          <a:p>
            <a:pPr>
              <a:buFontTx/>
              <a:buNone/>
              <a:defRPr/>
            </a:pPr>
            <a:r>
              <a:rPr lang="en-US" altLang="ko-KR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- Collision</a:t>
            </a:r>
            <a:r>
              <a:rPr lang="ko-KR" altLang="en-US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이 발생하는 범위</a:t>
            </a:r>
            <a:endParaRPr lang="en-US" altLang="ko-KR" sz="1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  <a:defRPr/>
            </a:pPr>
            <a:endParaRPr lang="en-US" altLang="ko-KR" sz="1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ko-KR" altLang="en-US" sz="1400" dirty="0"/>
              <a:t>▣ </a:t>
            </a:r>
            <a:r>
              <a:rPr lang="en-US" altLang="ko-KR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Broadcast domain</a:t>
            </a:r>
          </a:p>
          <a:p>
            <a:pPr>
              <a:buFontTx/>
              <a:buNone/>
              <a:defRPr/>
            </a:pPr>
            <a:r>
              <a:rPr lang="en-US" altLang="ko-KR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- Broadcast</a:t>
            </a:r>
            <a:r>
              <a:rPr lang="ko-KR" altLang="en-US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가 발생하는 범위</a:t>
            </a:r>
            <a:endParaRPr lang="en-US" altLang="ko-KR" sz="1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endParaRPr lang="ko-KR" altLang="en-US" sz="1400" dirty="0"/>
          </a:p>
        </p:txBody>
      </p:sp>
      <p:sp>
        <p:nvSpPr>
          <p:cNvPr id="64" name="내용 개체 틀 2">
            <a:extLst>
              <a:ext uri="{FF2B5EF4-FFF2-40B4-BE49-F238E27FC236}">
                <a16:creationId xmlns:a16="http://schemas.microsoft.com/office/drawing/2014/main" id="{AA83C2F8-69DB-4A61-9C4F-D86F9CC88C84}"/>
              </a:ext>
            </a:extLst>
          </p:cNvPr>
          <p:cNvSpPr>
            <a:spLocks noGrp="1"/>
          </p:cNvSpPr>
          <p:nvPr/>
        </p:nvSpPr>
        <p:spPr bwMode="auto">
          <a:xfrm>
            <a:off x="416359" y="4761063"/>
            <a:ext cx="4086196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None/>
            </a:pPr>
            <a:r>
              <a:rPr lang="ko-KR" altLang="en-US" sz="1400" dirty="0"/>
              <a:t>▣</a:t>
            </a:r>
            <a:r>
              <a:rPr lang="ko-KR" altLang="en-US" sz="1400" b="1" dirty="0"/>
              <a:t> </a:t>
            </a:r>
            <a:r>
              <a:rPr lang="en-US" altLang="ko-KR" sz="1400" dirty="0"/>
              <a:t>Simplex(</a:t>
            </a:r>
            <a:r>
              <a:rPr lang="ko-KR" altLang="en-US" sz="1400" dirty="0"/>
              <a:t>단 방향</a:t>
            </a:r>
            <a:r>
              <a:rPr lang="en-US" altLang="ko-KR" sz="1400" dirty="0"/>
              <a:t>) </a:t>
            </a:r>
          </a:p>
          <a:p>
            <a:pPr>
              <a:buNone/>
            </a:pPr>
            <a:r>
              <a:rPr lang="en-US" altLang="ko-KR" sz="1400" dirty="0"/>
              <a:t>    - </a:t>
            </a:r>
            <a:r>
              <a:rPr lang="ko-KR" altLang="en-US" sz="1400" dirty="0"/>
              <a:t>한쪽</a:t>
            </a:r>
            <a:r>
              <a:rPr lang="en-US" altLang="ko-KR" sz="1400" dirty="0"/>
              <a:t> </a:t>
            </a:r>
            <a:r>
              <a:rPr lang="ko-KR" altLang="en-US" sz="1400" dirty="0"/>
              <a:t>반향으로 전송 가능</a:t>
            </a:r>
            <a:endParaRPr lang="en-US" altLang="ko-KR" sz="1400" dirty="0"/>
          </a:p>
          <a:p>
            <a:pPr>
              <a:buFontTx/>
              <a:buNone/>
            </a:pPr>
            <a:r>
              <a:rPr lang="en-US" altLang="ko-KR" sz="1400" dirty="0"/>
              <a:t>   </a:t>
            </a:r>
          </a:p>
          <a:p>
            <a:pPr>
              <a:buNone/>
            </a:pPr>
            <a:r>
              <a:rPr lang="ko-KR" altLang="en-US" sz="1400" dirty="0"/>
              <a:t>▣</a:t>
            </a:r>
            <a:r>
              <a:rPr lang="ko-KR" altLang="en-US" sz="1400" b="1" dirty="0"/>
              <a:t> </a:t>
            </a:r>
            <a:r>
              <a:rPr lang="en-US" altLang="ko-KR" sz="1400" dirty="0"/>
              <a:t>Duplex(</a:t>
            </a:r>
            <a:r>
              <a:rPr lang="ko-KR" altLang="en-US" sz="1400" dirty="0"/>
              <a:t>양 방향</a:t>
            </a:r>
            <a:r>
              <a:rPr lang="en-US" altLang="ko-KR" sz="1400" dirty="0"/>
              <a:t>)</a:t>
            </a:r>
          </a:p>
          <a:p>
            <a:pPr>
              <a:buFontTx/>
              <a:buNone/>
            </a:pPr>
            <a:r>
              <a:rPr lang="en-US" altLang="ko-KR" sz="1400" dirty="0"/>
              <a:t>    - Half Duplex(</a:t>
            </a:r>
            <a:r>
              <a:rPr lang="ko-KR" altLang="en-US" sz="1400" dirty="0"/>
              <a:t>한 시점에서는 단 방향 전송</a:t>
            </a:r>
            <a:r>
              <a:rPr lang="en-US" altLang="ko-KR" sz="1400" dirty="0"/>
              <a:t>)</a:t>
            </a:r>
          </a:p>
          <a:p>
            <a:pPr>
              <a:buFontTx/>
              <a:buNone/>
            </a:pPr>
            <a:endParaRPr lang="en-US" altLang="ko-KR" sz="1400" dirty="0"/>
          </a:p>
          <a:p>
            <a:pPr>
              <a:buFontTx/>
              <a:buNone/>
            </a:pPr>
            <a:r>
              <a:rPr lang="en-US" altLang="ko-KR" sz="1400" dirty="0"/>
              <a:t>    - Full Duplex (</a:t>
            </a:r>
            <a:r>
              <a:rPr lang="ko-KR" altLang="en-US" sz="1400" dirty="0"/>
              <a:t>한 시점에 양 방향 전송가능</a:t>
            </a:r>
            <a:r>
              <a:rPr lang="en-US" altLang="ko-KR" sz="1400" dirty="0"/>
              <a:t>)</a:t>
            </a:r>
          </a:p>
        </p:txBody>
      </p:sp>
      <p:grpSp>
        <p:nvGrpSpPr>
          <p:cNvPr id="65" name="그룹 58">
            <a:extLst>
              <a:ext uri="{FF2B5EF4-FFF2-40B4-BE49-F238E27FC236}">
                <a16:creationId xmlns:a16="http://schemas.microsoft.com/office/drawing/2014/main" id="{EB811318-AEDF-4BF0-A37B-B2D63DEAC20A}"/>
              </a:ext>
            </a:extLst>
          </p:cNvPr>
          <p:cNvGrpSpPr/>
          <p:nvPr/>
        </p:nvGrpSpPr>
        <p:grpSpPr>
          <a:xfrm>
            <a:off x="411821" y="4403873"/>
            <a:ext cx="2116147" cy="338554"/>
            <a:chOff x="533202" y="827420"/>
            <a:chExt cx="1953676" cy="338554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0E6ACC5-7706-40A9-B36B-C5B1FA84456D}"/>
                </a:ext>
              </a:extLst>
            </p:cNvPr>
            <p:cNvSpPr/>
            <p:nvPr/>
          </p:nvSpPr>
          <p:spPr>
            <a:xfrm>
              <a:off x="562673" y="827420"/>
              <a:ext cx="19242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정보 전송 방식</a:t>
              </a:r>
              <a:r>
                <a:rPr lang="en-US" altLang="ko-KR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(mode)</a:t>
              </a:r>
              <a:endParaRPr lang="ko-KR" altLang="en-US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46D05CB9-354C-467C-9063-7CE8AAE5ED82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AAA3917F-1A97-4F56-AB80-0406D50245AB}"/>
              </a:ext>
            </a:extLst>
          </p:cNvPr>
          <p:cNvSpPr>
            <a:spLocks noGrp="1"/>
          </p:cNvSpPr>
          <p:nvPr/>
        </p:nvSpPr>
        <p:spPr bwMode="auto">
          <a:xfrm>
            <a:off x="416359" y="2260733"/>
            <a:ext cx="1871618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None/>
            </a:pPr>
            <a:r>
              <a:rPr lang="ko-KR" altLang="en-US" sz="1400" dirty="0"/>
              <a:t>▣ </a:t>
            </a:r>
            <a:r>
              <a:rPr lang="en-US" altLang="ko-KR" sz="1400" dirty="0"/>
              <a:t>Unicast  : 1:1 </a:t>
            </a:r>
          </a:p>
          <a:p>
            <a:pPr>
              <a:buNone/>
            </a:pPr>
            <a:endParaRPr lang="en-US" altLang="ko-KR" sz="1400" dirty="0"/>
          </a:p>
          <a:p>
            <a:pPr>
              <a:buNone/>
            </a:pPr>
            <a:r>
              <a:rPr lang="ko-KR" altLang="en-US" sz="1400" dirty="0"/>
              <a:t>▣ </a:t>
            </a:r>
            <a:r>
              <a:rPr lang="en-US" altLang="ko-KR" sz="1400" dirty="0"/>
              <a:t>Muticast : 1:</a:t>
            </a:r>
            <a:r>
              <a:rPr lang="ko-KR" altLang="en-US" sz="1400" dirty="0"/>
              <a:t>그룹 </a:t>
            </a:r>
            <a:endParaRPr lang="en-US" altLang="ko-KR" sz="1400" dirty="0"/>
          </a:p>
          <a:p>
            <a:pPr>
              <a:buNone/>
            </a:pPr>
            <a:endParaRPr lang="en-US" altLang="ko-KR" sz="1400" dirty="0"/>
          </a:p>
          <a:p>
            <a:pPr>
              <a:buNone/>
            </a:pPr>
            <a:r>
              <a:rPr lang="ko-KR" altLang="en-US" sz="1400" dirty="0"/>
              <a:t>▣ </a:t>
            </a:r>
            <a:r>
              <a:rPr lang="en-US" altLang="ko-KR" sz="1400" dirty="0"/>
              <a:t>Broadcast : 1:</a:t>
            </a:r>
            <a:r>
              <a:rPr lang="ko-KR" altLang="en-US" sz="1400" dirty="0"/>
              <a:t>모두 </a:t>
            </a:r>
            <a:endParaRPr lang="en-US" altLang="ko-KR" sz="1400" dirty="0"/>
          </a:p>
          <a:p>
            <a:pPr>
              <a:buNone/>
            </a:pPr>
            <a:endParaRPr lang="en-US" altLang="ko-KR" sz="1400" dirty="0"/>
          </a:p>
          <a:p>
            <a:pPr>
              <a:buNone/>
            </a:pPr>
            <a:r>
              <a:rPr lang="ko-KR" altLang="en-US" sz="1400" dirty="0"/>
              <a:t>▣ </a:t>
            </a:r>
            <a:r>
              <a:rPr lang="en-US" altLang="ko-KR" sz="1400" dirty="0"/>
              <a:t>Anycast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grpSp>
        <p:nvGrpSpPr>
          <p:cNvPr id="69" name="그룹 58">
            <a:extLst>
              <a:ext uri="{FF2B5EF4-FFF2-40B4-BE49-F238E27FC236}">
                <a16:creationId xmlns:a16="http://schemas.microsoft.com/office/drawing/2014/main" id="{00AE72FD-DD14-4161-8CF2-26AF9FEDC814}"/>
              </a:ext>
            </a:extLst>
          </p:cNvPr>
          <p:cNvGrpSpPr/>
          <p:nvPr/>
        </p:nvGrpSpPr>
        <p:grpSpPr>
          <a:xfrm>
            <a:off x="407729" y="1880683"/>
            <a:ext cx="1489372" cy="338554"/>
            <a:chOff x="533202" y="827420"/>
            <a:chExt cx="1375023" cy="338554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36059EF-B362-423D-BD45-3C3C01D97EB2}"/>
                </a:ext>
              </a:extLst>
            </p:cNvPr>
            <p:cNvSpPr/>
            <p:nvPr/>
          </p:nvSpPr>
          <p:spPr>
            <a:xfrm>
              <a:off x="562673" y="827420"/>
              <a:ext cx="13455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정보 전송 방법</a:t>
              </a: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06C64B24-1FBC-4464-9F3A-7FA9DDA6B0BC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Picture 29">
            <a:extLst>
              <a:ext uri="{FF2B5EF4-FFF2-40B4-BE49-F238E27FC236}">
                <a16:creationId xmlns:a16="http://schemas.microsoft.com/office/drawing/2014/main" id="{57AFC619-A2E1-4F51-A584-261897FDA34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9430" y="3929902"/>
            <a:ext cx="71052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" name="Picture 29">
            <a:extLst>
              <a:ext uri="{FF2B5EF4-FFF2-40B4-BE49-F238E27FC236}">
                <a16:creationId xmlns:a16="http://schemas.microsoft.com/office/drawing/2014/main" id="{12FE5942-930D-4815-99F3-73FEF45021E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9430" y="4860142"/>
            <a:ext cx="71052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5" name="Picture 29">
            <a:extLst>
              <a:ext uri="{FF2B5EF4-FFF2-40B4-BE49-F238E27FC236}">
                <a16:creationId xmlns:a16="http://schemas.microsoft.com/office/drawing/2014/main" id="{435767B5-5D5E-4924-9023-D01334DDF93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2370" y="5838689"/>
            <a:ext cx="71052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" name="Picture 29">
            <a:extLst>
              <a:ext uri="{FF2B5EF4-FFF2-40B4-BE49-F238E27FC236}">
                <a16:creationId xmlns:a16="http://schemas.microsoft.com/office/drawing/2014/main" id="{368E4474-667F-45A0-B73D-0A4FE65D036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410" y="3929902"/>
            <a:ext cx="71052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" name="Picture 29">
            <a:extLst>
              <a:ext uri="{FF2B5EF4-FFF2-40B4-BE49-F238E27FC236}">
                <a16:creationId xmlns:a16="http://schemas.microsoft.com/office/drawing/2014/main" id="{A88D3A3E-7A2B-4F3D-974B-BE01A7A94A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410" y="4860142"/>
            <a:ext cx="71052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" name="Picture 29">
            <a:extLst>
              <a:ext uri="{FF2B5EF4-FFF2-40B4-BE49-F238E27FC236}">
                <a16:creationId xmlns:a16="http://schemas.microsoft.com/office/drawing/2014/main" id="{100DEC96-0CBD-4D06-B580-4E0448BA8E0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71350" y="5838689"/>
            <a:ext cx="71052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9" name="오른쪽 화살표 5">
            <a:extLst>
              <a:ext uri="{FF2B5EF4-FFF2-40B4-BE49-F238E27FC236}">
                <a16:creationId xmlns:a16="http://schemas.microsoft.com/office/drawing/2014/main" id="{4732A797-A8A6-452F-B668-14D02D6C87CD}"/>
              </a:ext>
            </a:extLst>
          </p:cNvPr>
          <p:cNvSpPr/>
          <p:nvPr/>
        </p:nvSpPr>
        <p:spPr>
          <a:xfrm>
            <a:off x="5425925" y="4071353"/>
            <a:ext cx="2209448" cy="360040"/>
          </a:xfrm>
          <a:prstGeom prst="rightArrow">
            <a:avLst/>
          </a:prstGeom>
          <a:solidFill>
            <a:srgbClr val="0081CB"/>
          </a:solidFill>
          <a:ln w="12700">
            <a:noFill/>
          </a:ln>
        </p:spPr>
        <p:txBody>
          <a:bodyPr vert="horz" wrap="square" lIns="180000" tIns="72000" rIns="180000" bIns="72000" numCol="1" rtlCol="0" anchor="ctr" anchorCtr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0" name="오른쪽 화살표 24">
            <a:extLst>
              <a:ext uri="{FF2B5EF4-FFF2-40B4-BE49-F238E27FC236}">
                <a16:creationId xmlns:a16="http://schemas.microsoft.com/office/drawing/2014/main" id="{5B28163C-31E7-4E5B-BCDF-3C0291495C76}"/>
              </a:ext>
            </a:extLst>
          </p:cNvPr>
          <p:cNvSpPr/>
          <p:nvPr/>
        </p:nvSpPr>
        <p:spPr>
          <a:xfrm>
            <a:off x="5425925" y="4927377"/>
            <a:ext cx="2209448" cy="360040"/>
          </a:xfrm>
          <a:prstGeom prst="rightArrow">
            <a:avLst/>
          </a:prstGeom>
          <a:solidFill>
            <a:srgbClr val="0081CB"/>
          </a:solidFill>
          <a:ln w="12700">
            <a:noFill/>
          </a:ln>
        </p:spPr>
        <p:txBody>
          <a:bodyPr vert="horz" wrap="square" lIns="180000" tIns="72000" rIns="180000" bIns="72000" numCol="1" rtlCol="0" anchor="ctr" anchorCtr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1" name="오른쪽 화살표 26">
            <a:extLst>
              <a:ext uri="{FF2B5EF4-FFF2-40B4-BE49-F238E27FC236}">
                <a16:creationId xmlns:a16="http://schemas.microsoft.com/office/drawing/2014/main" id="{AE9774EA-6217-4026-95E6-1F1DEB7B4B0F}"/>
              </a:ext>
            </a:extLst>
          </p:cNvPr>
          <p:cNvSpPr/>
          <p:nvPr/>
        </p:nvSpPr>
        <p:spPr>
          <a:xfrm flipH="1">
            <a:off x="5364318" y="5287417"/>
            <a:ext cx="2209448" cy="360040"/>
          </a:xfrm>
          <a:prstGeom prst="rightArrow">
            <a:avLst/>
          </a:prstGeom>
          <a:solidFill>
            <a:srgbClr val="FF0000"/>
          </a:solidFill>
          <a:ln w="12700">
            <a:noFill/>
          </a:ln>
        </p:spPr>
        <p:txBody>
          <a:bodyPr vert="horz" wrap="square" lIns="180000" tIns="72000" rIns="180000" bIns="72000" numCol="1" rtlCol="0" anchor="ctr" anchorCtr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2" name="오른쪽 화살표 27">
            <a:extLst>
              <a:ext uri="{FF2B5EF4-FFF2-40B4-BE49-F238E27FC236}">
                <a16:creationId xmlns:a16="http://schemas.microsoft.com/office/drawing/2014/main" id="{2799C8E7-954F-40F7-AE05-000CB59F7C18}"/>
              </a:ext>
            </a:extLst>
          </p:cNvPr>
          <p:cNvSpPr/>
          <p:nvPr/>
        </p:nvSpPr>
        <p:spPr>
          <a:xfrm>
            <a:off x="5436326" y="5856929"/>
            <a:ext cx="2209448" cy="360040"/>
          </a:xfrm>
          <a:prstGeom prst="rightArrow">
            <a:avLst/>
          </a:prstGeom>
          <a:solidFill>
            <a:srgbClr val="0081CB"/>
          </a:solidFill>
          <a:ln w="12700">
            <a:noFill/>
          </a:ln>
        </p:spPr>
        <p:txBody>
          <a:bodyPr vert="horz" wrap="square" lIns="180000" tIns="72000" rIns="180000" bIns="72000" numCol="1" rtlCol="0" anchor="ctr" anchorCtr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오른쪽 화살표 28">
            <a:extLst>
              <a:ext uri="{FF2B5EF4-FFF2-40B4-BE49-F238E27FC236}">
                <a16:creationId xmlns:a16="http://schemas.microsoft.com/office/drawing/2014/main" id="{8164B7E9-1F5C-4439-9165-594558055C4B}"/>
              </a:ext>
            </a:extLst>
          </p:cNvPr>
          <p:cNvSpPr/>
          <p:nvPr/>
        </p:nvSpPr>
        <p:spPr>
          <a:xfrm flipH="1">
            <a:off x="5374719" y="6216969"/>
            <a:ext cx="2209448" cy="360040"/>
          </a:xfrm>
          <a:prstGeom prst="rightArrow">
            <a:avLst/>
          </a:prstGeom>
          <a:solidFill>
            <a:schemeClr val="bg2"/>
          </a:solidFill>
          <a:ln w="12700">
            <a:noFill/>
          </a:ln>
        </p:spPr>
        <p:txBody>
          <a:bodyPr vert="horz" wrap="square" lIns="180000" tIns="72000" rIns="180000" bIns="72000" numCol="1" rtlCol="0" anchor="ctr" anchorCtr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6160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1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-3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통신망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CFDD060-6EFF-4998-A6B4-E5C8130D7233}"/>
              </a:ext>
            </a:extLst>
          </p:cNvPr>
          <p:cNvGrpSpPr/>
          <p:nvPr/>
        </p:nvGrpSpPr>
        <p:grpSpPr>
          <a:xfrm>
            <a:off x="429500" y="1962620"/>
            <a:ext cx="1383574" cy="584775"/>
            <a:chOff x="533202" y="827420"/>
            <a:chExt cx="1277346" cy="58477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00DBF37-1D10-4B3F-8B46-57782024B235}"/>
                </a:ext>
              </a:extLst>
            </p:cNvPr>
            <p:cNvSpPr/>
            <p:nvPr/>
          </p:nvSpPr>
          <p:spPr>
            <a:xfrm>
              <a:off x="562673" y="827420"/>
              <a:ext cx="124787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크고 아름다운 </a:t>
              </a:r>
              <a:endParaRPr lang="en-US" altLang="ko-KR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인터넷 지도 </a:t>
              </a:r>
              <a:endParaRPr lang="en-US" altLang="ko-KR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F305FD4-54D4-4847-B06A-95C46E50C843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297CD69-6675-4FCF-8107-C8A7BC988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150045"/>
              </p:ext>
            </p:extLst>
          </p:nvPr>
        </p:nvGraphicFramePr>
        <p:xfrm>
          <a:off x="251520" y="2610698"/>
          <a:ext cx="2195735" cy="2194560"/>
        </p:xfrm>
        <a:graphic>
          <a:graphicData uri="http://schemas.openxmlformats.org/drawingml/2006/table">
            <a:tbl>
              <a:tblPr/>
              <a:tblGrid>
                <a:gridCol w="2195735">
                  <a:extLst>
                    <a:ext uri="{9D8B030D-6E8A-4147-A177-3AD203B41FA5}">
                      <a16:colId xmlns:a16="http://schemas.microsoft.com/office/drawing/2014/main" val="20773619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North America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56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30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Europe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F5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29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Latin America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0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90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Asia Pacific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10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948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Africa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93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592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“Backbone”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31812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E09612F1-9CB6-4B61-AA0D-99613A6DD570}"/>
              </a:ext>
            </a:extLst>
          </p:cNvPr>
          <p:cNvSpPr/>
          <p:nvPr/>
        </p:nvSpPr>
        <p:spPr>
          <a:xfrm>
            <a:off x="335423" y="6268670"/>
            <a:ext cx="202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open sans"/>
              </a:rPr>
              <a:t>Date: July 11 2015</a:t>
            </a:r>
            <a:endParaRPr lang="ko-KR" altLang="en-US" dirty="0"/>
          </a:p>
        </p:txBody>
      </p:sp>
      <p:pic>
        <p:nvPicPr>
          <p:cNvPr id="12" name="그림 11" descr="옥외설치물, 별이(가) 표시된 사진&#10;&#10;매우 높은 신뢰도로 생성된 설명">
            <a:extLst>
              <a:ext uri="{FF2B5EF4-FFF2-40B4-BE49-F238E27FC236}">
                <a16:creationId xmlns:a16="http://schemas.microsoft.com/office/drawing/2014/main" id="{73E22A2F-F5E1-4AE5-A5C4-81075228E9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98" y="1764055"/>
            <a:ext cx="6230466" cy="49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63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1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-3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통신망의 종류</a:t>
            </a:r>
            <a:endParaRPr lang="en-US" altLang="ko-KR" sz="3000" spc="-100" dirty="0">
              <a:latin typeface="나눔고딕 ExtraBold"/>
              <a:ea typeface="나눔고딕 ExtraBold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AD65EAB-4CA5-4F37-963C-F2D76F9451D0}"/>
              </a:ext>
            </a:extLst>
          </p:cNvPr>
          <p:cNvSpPr>
            <a:spLocks noGrp="1"/>
          </p:cNvSpPr>
          <p:nvPr/>
        </p:nvSpPr>
        <p:spPr bwMode="auto">
          <a:xfrm>
            <a:off x="781263" y="2538377"/>
            <a:ext cx="2082918" cy="24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None/>
            </a:pPr>
            <a:r>
              <a:rPr lang="ko-KR" altLang="en-US" sz="1600" dirty="0"/>
              <a:t>▣ </a:t>
            </a:r>
            <a:r>
              <a:rPr lang="ko-KR" altLang="en-US" sz="1600" dirty="0">
                <a:latin typeface="+mj-lt"/>
              </a:rPr>
              <a:t>광역 통신망</a:t>
            </a:r>
            <a:endParaRPr lang="en-US" altLang="ko-KR" sz="1600" dirty="0">
              <a:latin typeface="+mj-lt"/>
            </a:endParaRPr>
          </a:p>
          <a:p>
            <a:pPr>
              <a:buNone/>
            </a:pPr>
            <a:endParaRPr lang="en-US" altLang="ko-KR" sz="1600" dirty="0">
              <a:latin typeface="+mj-lt"/>
            </a:endParaRPr>
          </a:p>
          <a:p>
            <a:pPr>
              <a:buNone/>
            </a:pPr>
            <a:r>
              <a:rPr lang="ko-KR" altLang="en-US" sz="1600" dirty="0">
                <a:latin typeface="+mj-lt"/>
              </a:rPr>
              <a:t>▣ 도시권 통신망</a:t>
            </a:r>
            <a:endParaRPr lang="en-US" altLang="ko-KR" sz="1600" dirty="0">
              <a:latin typeface="+mj-lt"/>
            </a:endParaRPr>
          </a:p>
          <a:p>
            <a:pPr>
              <a:buNone/>
            </a:pPr>
            <a:endParaRPr lang="en-US" altLang="ko-KR" sz="1600" dirty="0">
              <a:latin typeface="+mj-lt"/>
            </a:endParaRPr>
          </a:p>
          <a:p>
            <a:pPr>
              <a:buNone/>
            </a:pPr>
            <a:r>
              <a:rPr lang="ko-KR" altLang="en-US" sz="1600" dirty="0">
                <a:latin typeface="+mj-lt"/>
              </a:rPr>
              <a:t>▣ 근거리 통신망</a:t>
            </a:r>
            <a:endParaRPr lang="en-US" altLang="ko-KR" sz="1600" dirty="0">
              <a:latin typeface="+mj-lt"/>
            </a:endParaRPr>
          </a:p>
          <a:p>
            <a:pPr>
              <a:buNone/>
            </a:pPr>
            <a:endParaRPr lang="en-US" altLang="ko-KR" sz="1600" dirty="0">
              <a:latin typeface="+mj-lt"/>
            </a:endParaRPr>
          </a:p>
          <a:p>
            <a:pPr>
              <a:buNone/>
            </a:pPr>
            <a:r>
              <a:rPr lang="ko-KR" altLang="en-US" sz="1600" dirty="0">
                <a:latin typeface="+mj-lt"/>
              </a:rPr>
              <a:t>▣ 개인 통신망</a:t>
            </a:r>
            <a:endParaRPr lang="en-US" altLang="ko-KR" sz="1600" dirty="0">
              <a:latin typeface="+mj-lt"/>
            </a:endParaRPr>
          </a:p>
        </p:txBody>
      </p:sp>
      <p:grpSp>
        <p:nvGrpSpPr>
          <p:cNvPr id="11" name="그룹 58">
            <a:extLst>
              <a:ext uri="{FF2B5EF4-FFF2-40B4-BE49-F238E27FC236}">
                <a16:creationId xmlns:a16="http://schemas.microsoft.com/office/drawing/2014/main" id="{6086F105-25A9-4611-AA7F-CD6505A90F9A}"/>
              </a:ext>
            </a:extLst>
          </p:cNvPr>
          <p:cNvGrpSpPr/>
          <p:nvPr/>
        </p:nvGrpSpPr>
        <p:grpSpPr>
          <a:xfrm>
            <a:off x="538041" y="1951515"/>
            <a:ext cx="2326140" cy="338554"/>
            <a:chOff x="533202" y="827420"/>
            <a:chExt cx="2147549" cy="33855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FD53C70-7183-4A80-A321-2E08DAA248CC}"/>
                </a:ext>
              </a:extLst>
            </p:cNvPr>
            <p:cNvSpPr/>
            <p:nvPr/>
          </p:nvSpPr>
          <p:spPr>
            <a:xfrm>
              <a:off x="562673" y="827420"/>
              <a:ext cx="21180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통신망의 크기 및 사용용도</a:t>
              </a:r>
              <a:endParaRPr lang="en-US" altLang="ko-KR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A667378-F629-47AC-9A26-8E87CAC152EC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파일:external/s24.postimg.org/Example_MSPP_Architecture.gif">
            <a:extLst>
              <a:ext uri="{FF2B5EF4-FFF2-40B4-BE49-F238E27FC236}">
                <a16:creationId xmlns:a16="http://schemas.microsoft.com/office/drawing/2014/main" id="{5E9787ED-5AB0-4B79-A449-5708E5C6E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026346"/>
            <a:ext cx="4615416" cy="435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641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1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-3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통신망의 종류</a:t>
            </a:r>
            <a:endParaRPr lang="en-US" altLang="ko-KR" sz="3000" spc="-100" dirty="0">
              <a:latin typeface="나눔고딕 ExtraBold"/>
              <a:ea typeface="나눔고딕 ExtraBold"/>
            </a:endParaRPr>
          </a:p>
        </p:txBody>
      </p:sp>
      <p:grpSp>
        <p:nvGrpSpPr>
          <p:cNvPr id="11" name="그룹 58">
            <a:extLst>
              <a:ext uri="{FF2B5EF4-FFF2-40B4-BE49-F238E27FC236}">
                <a16:creationId xmlns:a16="http://schemas.microsoft.com/office/drawing/2014/main" id="{6086F105-25A9-4611-AA7F-CD6505A90F9A}"/>
              </a:ext>
            </a:extLst>
          </p:cNvPr>
          <p:cNvGrpSpPr/>
          <p:nvPr/>
        </p:nvGrpSpPr>
        <p:grpSpPr>
          <a:xfrm>
            <a:off x="538041" y="1951515"/>
            <a:ext cx="1159154" cy="338554"/>
            <a:chOff x="533202" y="827420"/>
            <a:chExt cx="1070159" cy="33855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FD53C70-7183-4A80-A321-2E08DAA248CC}"/>
                </a:ext>
              </a:extLst>
            </p:cNvPr>
            <p:cNvSpPr/>
            <p:nvPr/>
          </p:nvSpPr>
          <p:spPr>
            <a:xfrm>
              <a:off x="562673" y="827420"/>
              <a:ext cx="10406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광역 통신망</a:t>
              </a:r>
              <a:endParaRPr lang="en-US" altLang="ko-KR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A667378-F629-47AC-9A26-8E87CAC152EC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파일:attachment/통신망/wan.jpg">
            <a:extLst>
              <a:ext uri="{FF2B5EF4-FFF2-40B4-BE49-F238E27FC236}">
                <a16:creationId xmlns:a16="http://schemas.microsoft.com/office/drawing/2014/main" id="{F06018B6-28EF-49A0-B21A-5279E6874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927" y="1951515"/>
            <a:ext cx="5576537" cy="39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B6B29E7-82CD-40E4-A0F7-4D14B8C6C087}"/>
              </a:ext>
            </a:extLst>
          </p:cNvPr>
          <p:cNvSpPr/>
          <p:nvPr/>
        </p:nvSpPr>
        <p:spPr>
          <a:xfrm>
            <a:off x="2899855" y="1886085"/>
            <a:ext cx="6120680" cy="144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450748-B6E0-481C-93F5-F2C11791F668}"/>
              </a:ext>
            </a:extLst>
          </p:cNvPr>
          <p:cNvSpPr/>
          <p:nvPr/>
        </p:nvSpPr>
        <p:spPr>
          <a:xfrm>
            <a:off x="2780135" y="5796911"/>
            <a:ext cx="6120680" cy="144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9AE5F0-B997-4F28-8563-EE7AAAEACE0D}"/>
              </a:ext>
            </a:extLst>
          </p:cNvPr>
          <p:cNvSpPr/>
          <p:nvPr/>
        </p:nvSpPr>
        <p:spPr>
          <a:xfrm>
            <a:off x="3059832" y="1951515"/>
            <a:ext cx="288032" cy="4213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04691-A85C-43EE-BFC1-C2273000A8C8}"/>
              </a:ext>
            </a:extLst>
          </p:cNvPr>
          <p:cNvSpPr/>
          <p:nvPr/>
        </p:nvSpPr>
        <p:spPr>
          <a:xfrm>
            <a:off x="478558" y="3568372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가장 상위단위에 속하는 </a:t>
            </a:r>
            <a:endParaRPr lang="en-US" altLang="ko-KR" dirty="0"/>
          </a:p>
          <a:p>
            <a:r>
              <a:rPr lang="ko-KR" altLang="en-US" dirty="0"/>
              <a:t>통신망이다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일반적인 사람이 쉽게 </a:t>
            </a:r>
            <a:endParaRPr lang="en-US" altLang="ko-KR" dirty="0"/>
          </a:p>
          <a:p>
            <a:r>
              <a:rPr lang="ko-KR" altLang="en-US" dirty="0"/>
              <a:t>접할 수 있는 광역 통신망은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전국에 </a:t>
            </a:r>
            <a:r>
              <a:rPr lang="ko-KR" altLang="en-US" dirty="0" err="1"/>
              <a:t>깔려있는</a:t>
            </a:r>
            <a:r>
              <a:rPr lang="ko-KR" altLang="en-US" dirty="0"/>
              <a:t> 전화선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현대에 와서 가장 많이 접하는 </a:t>
            </a:r>
            <a:endParaRPr lang="en-US" altLang="ko-KR" dirty="0"/>
          </a:p>
          <a:p>
            <a:r>
              <a:rPr lang="ko-KR" altLang="en-US" dirty="0"/>
              <a:t>광역 통신망은 </a:t>
            </a:r>
            <a:r>
              <a:rPr lang="en-US" altLang="ko-KR" dirty="0"/>
              <a:t>ISP</a:t>
            </a:r>
            <a:r>
              <a:rPr lang="ko-KR" altLang="en-US" dirty="0"/>
              <a:t>가 인터넷 서비스를 </a:t>
            </a:r>
            <a:endParaRPr lang="en-US" altLang="ko-KR" dirty="0"/>
          </a:p>
          <a:p>
            <a:r>
              <a:rPr lang="ko-KR" altLang="en-US" dirty="0"/>
              <a:t>제공하기 위해 전국에 회선을 깔아 구축한 통신망이다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6CF0E3-097F-4264-A126-E0E4874C3336}"/>
              </a:ext>
            </a:extLst>
          </p:cNvPr>
          <p:cNvSpPr/>
          <p:nvPr/>
        </p:nvSpPr>
        <p:spPr>
          <a:xfrm>
            <a:off x="478558" y="25056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+mj-lt"/>
              </a:rPr>
              <a:t>영어로는 </a:t>
            </a:r>
            <a:r>
              <a:rPr lang="en-US" altLang="ko-KR" dirty="0">
                <a:latin typeface="+mj-lt"/>
              </a:rPr>
              <a:t>“Wide Area Network”</a:t>
            </a:r>
          </a:p>
          <a:p>
            <a:r>
              <a:rPr lang="ko-KR" altLang="en-US" dirty="0">
                <a:latin typeface="+mj-lt"/>
              </a:rPr>
              <a:t>이라고 쓰며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줄여서 </a:t>
            </a:r>
            <a:r>
              <a:rPr lang="en-US" altLang="ko-KR" dirty="0">
                <a:latin typeface="+mj-lt"/>
              </a:rPr>
              <a:t>“</a:t>
            </a:r>
            <a:r>
              <a:rPr lang="en-US" altLang="ko-KR" b="1" dirty="0">
                <a:latin typeface="+mj-lt"/>
              </a:rPr>
              <a:t>WAN”</a:t>
            </a:r>
          </a:p>
          <a:p>
            <a:r>
              <a:rPr lang="ko-KR" altLang="en-US" dirty="0">
                <a:latin typeface="+mj-lt"/>
              </a:rPr>
              <a:t>이라고 부른다</a:t>
            </a:r>
            <a:r>
              <a:rPr lang="en-US" altLang="ko-KR" dirty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E7D19D-A9F3-405C-BFDD-07DAEB15C351}"/>
              </a:ext>
            </a:extLst>
          </p:cNvPr>
          <p:cNvSpPr/>
          <p:nvPr/>
        </p:nvSpPr>
        <p:spPr>
          <a:xfrm>
            <a:off x="8681487" y="1886085"/>
            <a:ext cx="288032" cy="4213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468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파일:attachment/통신망/mannet.jpg">
            <a:extLst>
              <a:ext uri="{FF2B5EF4-FFF2-40B4-BE49-F238E27FC236}">
                <a16:creationId xmlns:a16="http://schemas.microsoft.com/office/drawing/2014/main" id="{1447B1AD-2146-4CC2-A67C-EDE50AE3F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771640"/>
            <a:ext cx="5528385" cy="363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1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-3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통신망의 종류</a:t>
            </a:r>
            <a:endParaRPr lang="en-US" altLang="ko-KR" sz="3000" spc="-100" dirty="0">
              <a:latin typeface="나눔고딕 ExtraBold"/>
              <a:ea typeface="나눔고딕 ExtraBold"/>
            </a:endParaRPr>
          </a:p>
        </p:txBody>
      </p:sp>
      <p:grpSp>
        <p:nvGrpSpPr>
          <p:cNvPr id="11" name="그룹 58">
            <a:extLst>
              <a:ext uri="{FF2B5EF4-FFF2-40B4-BE49-F238E27FC236}">
                <a16:creationId xmlns:a16="http://schemas.microsoft.com/office/drawing/2014/main" id="{6086F105-25A9-4611-AA7F-CD6505A90F9A}"/>
              </a:ext>
            </a:extLst>
          </p:cNvPr>
          <p:cNvGrpSpPr/>
          <p:nvPr/>
        </p:nvGrpSpPr>
        <p:grpSpPr>
          <a:xfrm>
            <a:off x="538041" y="1951515"/>
            <a:ext cx="1338690" cy="338554"/>
            <a:chOff x="533202" y="827420"/>
            <a:chExt cx="1235911" cy="33855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FD53C70-7183-4A80-A321-2E08DAA248CC}"/>
                </a:ext>
              </a:extLst>
            </p:cNvPr>
            <p:cNvSpPr/>
            <p:nvPr/>
          </p:nvSpPr>
          <p:spPr>
            <a:xfrm>
              <a:off x="562673" y="827420"/>
              <a:ext cx="12064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도시권 통신망</a:t>
              </a:r>
              <a:endParaRPr lang="en-US" altLang="ko-KR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A667378-F629-47AC-9A26-8E87CAC152EC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6CF0E3-097F-4264-A126-E0E4874C3336}"/>
              </a:ext>
            </a:extLst>
          </p:cNvPr>
          <p:cNvSpPr/>
          <p:nvPr/>
        </p:nvSpPr>
        <p:spPr>
          <a:xfrm>
            <a:off x="478558" y="256664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영어로는 </a:t>
            </a:r>
            <a:r>
              <a:rPr lang="en-US" altLang="ko-KR" dirty="0"/>
              <a:t>"Metropolitan Area Network"</a:t>
            </a:r>
            <a:r>
              <a:rPr lang="ko-KR" altLang="en-US" dirty="0"/>
              <a:t>이라고 쓰며</a:t>
            </a:r>
            <a:r>
              <a:rPr lang="en-US" altLang="ko-KR" dirty="0"/>
              <a:t>, </a:t>
            </a:r>
            <a:r>
              <a:rPr lang="ko-KR" altLang="en-US" dirty="0"/>
              <a:t>줄여서 </a:t>
            </a:r>
            <a:r>
              <a:rPr lang="en-US" altLang="ko-KR" dirty="0"/>
              <a:t>"</a:t>
            </a:r>
            <a:r>
              <a:rPr lang="en-US" altLang="ko-KR" b="1" dirty="0"/>
              <a:t>MAN</a:t>
            </a:r>
            <a:r>
              <a:rPr lang="en-US" altLang="ko-KR" dirty="0"/>
              <a:t>"</a:t>
            </a:r>
            <a:r>
              <a:rPr lang="ko-KR" altLang="en-US" dirty="0"/>
              <a:t>이라고 부른다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04691-A85C-43EE-BFC1-C2273000A8C8}"/>
              </a:ext>
            </a:extLst>
          </p:cNvPr>
          <p:cNvSpPr/>
          <p:nvPr/>
        </p:nvSpPr>
        <p:spPr>
          <a:xfrm>
            <a:off x="478558" y="3363957"/>
            <a:ext cx="510155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광역 통신망의 바로 아래 단계이며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근거리통신망의 상위에 속한다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도시권 통신망은 말 그대로 </a:t>
            </a:r>
          </a:p>
          <a:p>
            <a:r>
              <a:rPr lang="ko-KR" altLang="en-US" dirty="0"/>
              <a:t>이런 도시 각각에 </a:t>
            </a:r>
            <a:r>
              <a:rPr lang="ko-KR" altLang="en-US" dirty="0" err="1"/>
              <a:t>설치돼있는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통신망을 의미하며</a:t>
            </a:r>
          </a:p>
          <a:p>
            <a:r>
              <a:rPr lang="ko-KR" altLang="en-US" dirty="0"/>
              <a:t>한 도시권역에 있는 모든</a:t>
            </a:r>
          </a:p>
          <a:p>
            <a:r>
              <a:rPr lang="ko-KR" altLang="en-US" dirty="0"/>
              <a:t>도시권 통신망은 다른 도시에 있는</a:t>
            </a:r>
          </a:p>
          <a:p>
            <a:r>
              <a:rPr lang="ko-KR" altLang="en-US" dirty="0"/>
              <a:t>도시권 통신망들과 광역 통신망으로</a:t>
            </a:r>
          </a:p>
          <a:p>
            <a:r>
              <a:rPr lang="ko-KR" altLang="en-US" dirty="0"/>
              <a:t>다이렉트로 연결된다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1771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파일:attachment/통신망/lan.jpg">
            <a:extLst>
              <a:ext uri="{FF2B5EF4-FFF2-40B4-BE49-F238E27FC236}">
                <a16:creationId xmlns:a16="http://schemas.microsoft.com/office/drawing/2014/main" id="{A7046CF8-117E-47B3-94D5-29BE13036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843117"/>
            <a:ext cx="571500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1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-3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통신망의 종류</a:t>
            </a:r>
            <a:endParaRPr lang="en-US" altLang="ko-KR" sz="3000" spc="-100" dirty="0">
              <a:latin typeface="나눔고딕 ExtraBold"/>
              <a:ea typeface="나눔고딕 ExtraBold"/>
            </a:endParaRPr>
          </a:p>
        </p:txBody>
      </p:sp>
      <p:grpSp>
        <p:nvGrpSpPr>
          <p:cNvPr id="11" name="그룹 58">
            <a:extLst>
              <a:ext uri="{FF2B5EF4-FFF2-40B4-BE49-F238E27FC236}">
                <a16:creationId xmlns:a16="http://schemas.microsoft.com/office/drawing/2014/main" id="{6086F105-25A9-4611-AA7F-CD6505A90F9A}"/>
              </a:ext>
            </a:extLst>
          </p:cNvPr>
          <p:cNvGrpSpPr/>
          <p:nvPr/>
        </p:nvGrpSpPr>
        <p:grpSpPr>
          <a:xfrm>
            <a:off x="538041" y="1951515"/>
            <a:ext cx="1338690" cy="338554"/>
            <a:chOff x="533202" y="827420"/>
            <a:chExt cx="1235911" cy="33855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FD53C70-7183-4A80-A321-2E08DAA248CC}"/>
                </a:ext>
              </a:extLst>
            </p:cNvPr>
            <p:cNvSpPr/>
            <p:nvPr/>
          </p:nvSpPr>
          <p:spPr>
            <a:xfrm>
              <a:off x="562673" y="827420"/>
              <a:ext cx="12064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근거리 통신망</a:t>
              </a:r>
              <a:endParaRPr lang="en-US" altLang="ko-KR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A667378-F629-47AC-9A26-8E87CAC152EC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6CF0E3-097F-4264-A126-E0E4874C3336}"/>
              </a:ext>
            </a:extLst>
          </p:cNvPr>
          <p:cNvSpPr/>
          <p:nvPr/>
        </p:nvSpPr>
        <p:spPr>
          <a:xfrm>
            <a:off x="478558" y="2535150"/>
            <a:ext cx="4572000" cy="646331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r>
              <a:rPr lang="ko-KR" altLang="en-US" dirty="0"/>
              <a:t>영어로는 </a:t>
            </a:r>
            <a:r>
              <a:rPr lang="en-US" altLang="ko-KR" dirty="0"/>
              <a:t>"Local Area Network"</a:t>
            </a:r>
            <a:r>
              <a:rPr lang="ko-KR" altLang="en-US" dirty="0"/>
              <a:t>이라고 쓰며</a:t>
            </a:r>
            <a:r>
              <a:rPr lang="en-US" altLang="ko-KR" dirty="0"/>
              <a:t>, </a:t>
            </a:r>
            <a:r>
              <a:rPr lang="ko-KR" altLang="en-US" dirty="0"/>
              <a:t>줄여서 </a:t>
            </a:r>
            <a:r>
              <a:rPr lang="en-US" altLang="ko-KR" dirty="0"/>
              <a:t>"LAN"</a:t>
            </a:r>
            <a:r>
              <a:rPr lang="ko-KR" altLang="en-US" dirty="0"/>
              <a:t>이라고 부른다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04691-A85C-43EE-BFC1-C2273000A8C8}"/>
              </a:ext>
            </a:extLst>
          </p:cNvPr>
          <p:cNvSpPr/>
          <p:nvPr/>
        </p:nvSpPr>
        <p:spPr>
          <a:xfrm>
            <a:off x="478558" y="3212976"/>
            <a:ext cx="5101554" cy="21213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근거리 </a:t>
            </a:r>
            <a:r>
              <a:rPr lang="en-US" altLang="ko-KR" dirty="0"/>
              <a:t>(Local area) </a:t>
            </a:r>
            <a:r>
              <a:rPr lang="ko-KR" altLang="en-US" dirty="0"/>
              <a:t>의 범위는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정해진 것이 따로 없지만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일반적으로 하나의 사무실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또는 주택 내의 네트워크를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LAN </a:t>
            </a:r>
            <a:r>
              <a:rPr lang="ko-KR" altLang="en-US" dirty="0"/>
              <a:t>이라고 부른다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0181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1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-3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통신망의 종류</a:t>
            </a:r>
            <a:endParaRPr lang="en-US" altLang="ko-KR" sz="3000" spc="-100" dirty="0">
              <a:latin typeface="나눔고딕 ExtraBold"/>
              <a:ea typeface="나눔고딕 ExtraBold"/>
            </a:endParaRPr>
          </a:p>
        </p:txBody>
      </p:sp>
      <p:grpSp>
        <p:nvGrpSpPr>
          <p:cNvPr id="11" name="그룹 58">
            <a:extLst>
              <a:ext uri="{FF2B5EF4-FFF2-40B4-BE49-F238E27FC236}">
                <a16:creationId xmlns:a16="http://schemas.microsoft.com/office/drawing/2014/main" id="{6086F105-25A9-4611-AA7F-CD6505A90F9A}"/>
              </a:ext>
            </a:extLst>
          </p:cNvPr>
          <p:cNvGrpSpPr/>
          <p:nvPr/>
        </p:nvGrpSpPr>
        <p:grpSpPr>
          <a:xfrm>
            <a:off x="538041" y="1951515"/>
            <a:ext cx="1159154" cy="338554"/>
            <a:chOff x="533202" y="827420"/>
            <a:chExt cx="1070159" cy="33855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FD53C70-7183-4A80-A321-2E08DAA248CC}"/>
                </a:ext>
              </a:extLst>
            </p:cNvPr>
            <p:cNvSpPr/>
            <p:nvPr/>
          </p:nvSpPr>
          <p:spPr>
            <a:xfrm>
              <a:off x="562673" y="827420"/>
              <a:ext cx="10406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개인 통신망</a:t>
              </a:r>
              <a:endParaRPr lang="en-US" altLang="ko-KR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A667378-F629-47AC-9A26-8E87CAC152EC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6CF0E3-097F-4264-A126-E0E4874C3336}"/>
              </a:ext>
            </a:extLst>
          </p:cNvPr>
          <p:cNvSpPr/>
          <p:nvPr/>
        </p:nvSpPr>
        <p:spPr>
          <a:xfrm>
            <a:off x="478557" y="2209070"/>
            <a:ext cx="8269899" cy="27238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영어로는 </a:t>
            </a:r>
            <a:r>
              <a:rPr lang="en-US" altLang="ko-KR" sz="1600" dirty="0"/>
              <a:t>"Personal area network"</a:t>
            </a:r>
            <a:r>
              <a:rPr lang="ko-KR" altLang="en-US" sz="1600" dirty="0"/>
              <a:t>이라고 쓰며</a:t>
            </a:r>
            <a:r>
              <a:rPr lang="en-US" altLang="ko-KR" sz="1600" dirty="0"/>
              <a:t>, </a:t>
            </a:r>
            <a:r>
              <a:rPr lang="ko-KR" altLang="en-US" sz="1600" dirty="0"/>
              <a:t>줄여서 </a:t>
            </a:r>
            <a:r>
              <a:rPr lang="en-US" altLang="ko-KR" sz="1600" dirty="0"/>
              <a:t>PAN </a:t>
            </a:r>
            <a:r>
              <a:rPr lang="ko-KR" altLang="en-US" sz="1600" dirty="0"/>
              <a:t>이라고 부른다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한 사람이 사용하는 두대 이상의 장비끼리 통신하는 기능이며</a:t>
            </a:r>
            <a:r>
              <a:rPr lang="en-US" altLang="ko-KR" sz="1600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대표적인 기술로 블루투스가 있다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간단히 연상하면 스마트폰과 블루투스 헤드폰 정도의 관계이다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/>
              <a:t>그외</a:t>
            </a:r>
            <a:r>
              <a:rPr lang="ko-KR" altLang="en-US" sz="1600" dirty="0"/>
              <a:t> 스마트폰 </a:t>
            </a:r>
            <a:r>
              <a:rPr lang="ko-KR" altLang="en-US" sz="1600" dirty="0" err="1"/>
              <a:t>핫스팟</a:t>
            </a:r>
            <a:r>
              <a:rPr lang="ko-KR" altLang="en-US" sz="1600" dirty="0"/>
              <a:t> 같은 기능도 개인 통신망으로 취급한다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386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1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-3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통신망 구축형식</a:t>
            </a:r>
            <a:endParaRPr lang="en-US" altLang="ko-KR" sz="3000" spc="-100" dirty="0">
              <a:latin typeface="나눔고딕 ExtraBold"/>
              <a:ea typeface="나눔고딕 ExtraBold"/>
            </a:endParaRPr>
          </a:p>
        </p:txBody>
      </p:sp>
      <p:grpSp>
        <p:nvGrpSpPr>
          <p:cNvPr id="11" name="그룹 58">
            <a:extLst>
              <a:ext uri="{FF2B5EF4-FFF2-40B4-BE49-F238E27FC236}">
                <a16:creationId xmlns:a16="http://schemas.microsoft.com/office/drawing/2014/main" id="{6086F105-25A9-4611-AA7F-CD6505A90F9A}"/>
              </a:ext>
            </a:extLst>
          </p:cNvPr>
          <p:cNvGrpSpPr/>
          <p:nvPr/>
        </p:nvGrpSpPr>
        <p:grpSpPr>
          <a:xfrm>
            <a:off x="538041" y="1951515"/>
            <a:ext cx="620545" cy="338554"/>
            <a:chOff x="533202" y="827420"/>
            <a:chExt cx="572902" cy="33855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FD53C70-7183-4A80-A321-2E08DAA248CC}"/>
                </a:ext>
              </a:extLst>
            </p:cNvPr>
            <p:cNvSpPr/>
            <p:nvPr/>
          </p:nvSpPr>
          <p:spPr>
            <a:xfrm>
              <a:off x="562673" y="827420"/>
              <a:ext cx="5434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링 형</a:t>
              </a:r>
              <a:endParaRPr lang="en-US" altLang="ko-KR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A667378-F629-47AC-9A26-8E87CAC152EC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파일:external/upload.wikimedia.org/500px-RingNetwork.svg.png">
            <a:extLst>
              <a:ext uri="{FF2B5EF4-FFF2-40B4-BE49-F238E27FC236}">
                <a16:creationId xmlns:a16="http://schemas.microsoft.com/office/drawing/2014/main" id="{0E3EA314-D913-4108-868B-D96A90411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1228"/>
            <a:ext cx="47625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0B09FF2-E4E0-47D7-95DC-A10BBAE94891}"/>
              </a:ext>
            </a:extLst>
          </p:cNvPr>
          <p:cNvSpPr/>
          <p:nvPr/>
        </p:nvSpPr>
        <p:spPr>
          <a:xfrm>
            <a:off x="95250" y="358579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solidFill>
                  <a:srgbClr val="373A3C"/>
                </a:solidFill>
                <a:latin typeface="+mj-lt"/>
              </a:rPr>
              <a:t>각 컴퓨터를</a:t>
            </a:r>
            <a:endParaRPr lang="en-US" altLang="ko-KR" dirty="0">
              <a:solidFill>
                <a:srgbClr val="373A3C"/>
              </a:solidFill>
              <a:latin typeface="+mj-lt"/>
            </a:endParaRPr>
          </a:p>
          <a:p>
            <a:pPr algn="ctr"/>
            <a:r>
              <a:rPr lang="ko-KR" altLang="en-US" dirty="0">
                <a:solidFill>
                  <a:srgbClr val="373A3C"/>
                </a:solidFill>
                <a:latin typeface="+mj-lt"/>
              </a:rPr>
              <a:t>마치 원같이 연결한</a:t>
            </a:r>
            <a:endParaRPr lang="en-US" altLang="ko-KR" dirty="0">
              <a:solidFill>
                <a:srgbClr val="373A3C"/>
              </a:solidFill>
              <a:latin typeface="+mj-lt"/>
            </a:endParaRPr>
          </a:p>
          <a:p>
            <a:pPr algn="ctr"/>
            <a:r>
              <a:rPr lang="ko-KR" altLang="en-US" dirty="0">
                <a:solidFill>
                  <a:srgbClr val="373A3C"/>
                </a:solidFill>
                <a:latin typeface="+mj-lt"/>
              </a:rPr>
              <a:t>통신망</a:t>
            </a:r>
            <a:r>
              <a:rPr lang="en-US" altLang="ko-KR" dirty="0">
                <a:solidFill>
                  <a:srgbClr val="373A3C"/>
                </a:solidFill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EA84DC-8ED2-48E7-AB7B-2C57F4A0A14D}"/>
              </a:ext>
            </a:extLst>
          </p:cNvPr>
          <p:cNvSpPr txBox="1"/>
          <p:nvPr/>
        </p:nvSpPr>
        <p:spPr>
          <a:xfrm>
            <a:off x="4470253" y="1844824"/>
            <a:ext cx="457849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/>
              <a:t>구축비용이 비교적 저렴한 편에 속한다</a:t>
            </a:r>
            <a:r>
              <a:rPr lang="en-US" altLang="ko-KR" sz="1600" dirty="0"/>
              <a:t>.</a:t>
            </a:r>
          </a:p>
          <a:p>
            <a:pPr>
              <a:lnSpc>
                <a:spcPct val="130000"/>
              </a:lnSpc>
            </a:pPr>
            <a:endParaRPr lang="en-US" altLang="ko-KR" sz="1600" dirty="0"/>
          </a:p>
          <a:p>
            <a:pPr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73A3C"/>
                </a:solidFill>
              </a:rPr>
              <a:t> </a:t>
            </a:r>
            <a:r>
              <a:rPr lang="ko-KR" altLang="en-US" sz="1600" dirty="0" err="1">
                <a:solidFill>
                  <a:srgbClr val="373A3C"/>
                </a:solidFill>
              </a:rPr>
              <a:t>토큰링</a:t>
            </a:r>
            <a:r>
              <a:rPr lang="ko-KR" altLang="en-US" sz="1600" dirty="0">
                <a:solidFill>
                  <a:srgbClr val="373A3C"/>
                </a:solidFill>
              </a:rPr>
              <a:t> 구조</a:t>
            </a:r>
            <a:br>
              <a:rPr lang="ko-KR" altLang="en-US" sz="1600" dirty="0">
                <a:solidFill>
                  <a:srgbClr val="373A3C"/>
                </a:solidFill>
              </a:rPr>
            </a:br>
            <a:r>
              <a:rPr lang="ko-KR" altLang="en-US" sz="1600" dirty="0">
                <a:solidFill>
                  <a:srgbClr val="373A3C"/>
                </a:solidFill>
              </a:rPr>
              <a:t>토큰이 자기에게 </a:t>
            </a:r>
            <a:r>
              <a:rPr lang="ko-KR" altLang="en-US" sz="1600" dirty="0" err="1">
                <a:solidFill>
                  <a:srgbClr val="373A3C"/>
                </a:solidFill>
              </a:rPr>
              <a:t>왔을때만</a:t>
            </a:r>
            <a:r>
              <a:rPr lang="ko-KR" altLang="en-US" sz="1600" dirty="0">
                <a:solidFill>
                  <a:srgbClr val="373A3C"/>
                </a:solidFill>
              </a:rPr>
              <a:t> 데이터를 </a:t>
            </a:r>
            <a:endParaRPr lang="en-US" altLang="ko-KR" sz="1600" dirty="0">
              <a:solidFill>
                <a:srgbClr val="373A3C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373A3C"/>
                </a:solidFill>
              </a:rPr>
              <a:t>'</a:t>
            </a:r>
            <a:r>
              <a:rPr lang="ko-KR" altLang="en-US" sz="1600" dirty="0">
                <a:solidFill>
                  <a:srgbClr val="373A3C"/>
                </a:solidFill>
              </a:rPr>
              <a:t>송</a:t>
            </a:r>
            <a:r>
              <a:rPr lang="en-US" altLang="ko-KR" sz="1600" dirty="0">
                <a:solidFill>
                  <a:srgbClr val="373A3C"/>
                </a:solidFill>
              </a:rPr>
              <a:t>/</a:t>
            </a:r>
            <a:r>
              <a:rPr lang="ko-KR" altLang="en-US" sz="1600" dirty="0">
                <a:solidFill>
                  <a:srgbClr val="373A3C"/>
                </a:solidFill>
              </a:rPr>
              <a:t>수신</a:t>
            </a:r>
            <a:r>
              <a:rPr lang="en-US" altLang="ko-KR" sz="1600" dirty="0">
                <a:solidFill>
                  <a:srgbClr val="373A3C"/>
                </a:solidFill>
              </a:rPr>
              <a:t>'</a:t>
            </a:r>
            <a:r>
              <a:rPr lang="ko-KR" altLang="en-US" sz="1600" dirty="0">
                <a:solidFill>
                  <a:srgbClr val="373A3C"/>
                </a:solidFill>
              </a:rPr>
              <a:t>하는 구조로 동작한다</a:t>
            </a:r>
            <a:r>
              <a:rPr lang="en-US" altLang="ko-KR" sz="1600" dirty="0">
                <a:solidFill>
                  <a:srgbClr val="373A3C"/>
                </a:solidFill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373A3C"/>
                </a:solidFill>
              </a:rPr>
              <a:t>그래서 </a:t>
            </a:r>
            <a:r>
              <a:rPr lang="en-US" altLang="ko-KR" sz="1600" dirty="0">
                <a:solidFill>
                  <a:srgbClr val="373A3C"/>
                </a:solidFill>
              </a:rPr>
              <a:t>'</a:t>
            </a:r>
            <a:r>
              <a:rPr lang="ko-KR" altLang="en-US" sz="1600" dirty="0">
                <a:solidFill>
                  <a:srgbClr val="373A3C"/>
                </a:solidFill>
              </a:rPr>
              <a:t>토큰 </a:t>
            </a:r>
            <a:r>
              <a:rPr lang="ko-KR" altLang="en-US" sz="1600" dirty="0" err="1">
                <a:solidFill>
                  <a:srgbClr val="373A3C"/>
                </a:solidFill>
              </a:rPr>
              <a:t>패싱</a:t>
            </a:r>
            <a:r>
              <a:rPr lang="en-US" altLang="ko-KR" sz="1600" dirty="0">
                <a:solidFill>
                  <a:srgbClr val="373A3C"/>
                </a:solidFill>
              </a:rPr>
              <a:t>' </a:t>
            </a:r>
            <a:r>
              <a:rPr lang="ko-KR" altLang="en-US" sz="1600" dirty="0">
                <a:solidFill>
                  <a:srgbClr val="373A3C"/>
                </a:solidFill>
              </a:rPr>
              <a:t>방식이라고 부른다</a:t>
            </a:r>
            <a:r>
              <a:rPr lang="en-US" altLang="ko-KR" sz="1600" dirty="0">
                <a:solidFill>
                  <a:srgbClr val="373A3C"/>
                </a:solidFill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373A3C"/>
                </a:solidFill>
              </a:rPr>
              <a:t>매우 고속으로 만들 수 있다는 장점이 있다</a:t>
            </a:r>
            <a:r>
              <a:rPr lang="en-US" altLang="ko-KR" sz="1600" dirty="0">
                <a:solidFill>
                  <a:srgbClr val="373A3C"/>
                </a:solidFill>
              </a:rPr>
              <a:t>.</a:t>
            </a:r>
          </a:p>
          <a:p>
            <a:pPr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373A3C"/>
              </a:solidFill>
            </a:endParaRPr>
          </a:p>
          <a:p>
            <a:pPr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73A3C"/>
                </a:solidFill>
              </a:rPr>
              <a:t>자동 복구형</a:t>
            </a:r>
            <a:endParaRPr lang="en-US" altLang="ko-KR" sz="1600" dirty="0">
              <a:solidFill>
                <a:srgbClr val="373A3C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373A3C"/>
                </a:solidFill>
              </a:rPr>
              <a:t>ERPS(Ethernet Ring Protection Switching) </a:t>
            </a:r>
            <a:r>
              <a:rPr lang="ko-KR" altLang="en-US" sz="1600" dirty="0">
                <a:solidFill>
                  <a:srgbClr val="373A3C"/>
                </a:solidFill>
              </a:rPr>
              <a:t>라는</a:t>
            </a:r>
            <a:endParaRPr lang="en-US" altLang="ko-KR" sz="1600" dirty="0">
              <a:solidFill>
                <a:srgbClr val="373A3C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373A3C"/>
                </a:solidFill>
              </a:rPr>
              <a:t>기술이 사용되는데</a:t>
            </a:r>
            <a:r>
              <a:rPr lang="en-US" altLang="ko-KR" sz="1600" dirty="0">
                <a:solidFill>
                  <a:srgbClr val="373A3C"/>
                </a:solidFill>
              </a:rPr>
              <a:t>, </a:t>
            </a:r>
            <a:r>
              <a:rPr lang="ko-KR" altLang="en-US" sz="1600" dirty="0">
                <a:solidFill>
                  <a:srgbClr val="373A3C"/>
                </a:solidFill>
              </a:rPr>
              <a:t>네트워크를 사용하다가</a:t>
            </a:r>
            <a:endParaRPr lang="en-US" altLang="ko-KR" sz="1600" dirty="0">
              <a:solidFill>
                <a:srgbClr val="373A3C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373A3C"/>
                </a:solidFill>
              </a:rPr>
              <a:t>어느 한곳에 문제가 </a:t>
            </a:r>
            <a:r>
              <a:rPr lang="ko-KR" altLang="en-US" sz="1600" dirty="0" err="1">
                <a:solidFill>
                  <a:srgbClr val="373A3C"/>
                </a:solidFill>
              </a:rPr>
              <a:t>생길경우</a:t>
            </a:r>
            <a:r>
              <a:rPr lang="en-US" altLang="ko-KR" sz="1600" dirty="0">
                <a:solidFill>
                  <a:srgbClr val="373A3C"/>
                </a:solidFill>
              </a:rPr>
              <a:t>, </a:t>
            </a:r>
            <a:r>
              <a:rPr lang="ko-KR" altLang="en-US" sz="1600" dirty="0">
                <a:solidFill>
                  <a:srgbClr val="373A3C"/>
                </a:solidFill>
              </a:rPr>
              <a:t>임시적으로</a:t>
            </a:r>
            <a:endParaRPr lang="en-US" altLang="ko-KR" sz="1600" dirty="0">
              <a:solidFill>
                <a:srgbClr val="373A3C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373A3C"/>
                </a:solidFill>
              </a:rPr>
              <a:t>차단한 경로를 재연결해서 다시 전체 네트워크가</a:t>
            </a:r>
            <a:endParaRPr lang="en-US" altLang="ko-KR" sz="1600" dirty="0">
              <a:solidFill>
                <a:srgbClr val="373A3C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373A3C"/>
                </a:solidFill>
              </a:rPr>
              <a:t>연결되도록 하는 기술이다</a:t>
            </a:r>
            <a:r>
              <a:rPr lang="en-US" altLang="ko-KR" sz="1600" dirty="0">
                <a:solidFill>
                  <a:srgbClr val="373A3C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46763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2_shape2"/>
          <p:cNvSpPr>
            <a:spLocks noGrp="1"/>
          </p:cNvSpPr>
          <p:nvPr>
            <p:ph type="ctrTitle"/>
          </p:nvPr>
        </p:nvSpPr>
        <p:spPr>
          <a:xfrm>
            <a:off x="323528" y="260648"/>
            <a:ext cx="2880320" cy="576064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2800" b="1" kern="120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목차</a:t>
            </a:r>
            <a:endParaRPr sz="2800" b="1" kern="120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5" name="slide2_shape3"/>
          <p:cNvSpPr/>
          <p:nvPr/>
        </p:nvSpPr>
        <p:spPr>
          <a:xfrm>
            <a:off x="2699792" y="1669531"/>
            <a:ext cx="3312368" cy="360040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0" lvl="0" indent="0" algn="l" defTabSz="914400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kern="1200" cap="none" spc="-2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고딕"/>
                <a:ea typeface="나눔고딕"/>
                <a:cs typeface="+mn-cs"/>
              </a:rPr>
              <a:t>02  </a:t>
            </a:r>
            <a:r>
              <a:rPr lang="en-US" altLang="ko-KR" sz="1600" b="1" spc="-20" dirty="0">
                <a:solidFill>
                  <a:schemeClr val="bg1"/>
                </a:solidFill>
                <a:latin typeface="나눔고딕"/>
                <a:ea typeface="나눔고딕"/>
              </a:rPr>
              <a:t>OSI 7</a:t>
            </a:r>
            <a:r>
              <a:rPr lang="ko-KR" altLang="en-US" sz="1600" b="1" spc="-20" dirty="0">
                <a:solidFill>
                  <a:schemeClr val="bg1"/>
                </a:solidFill>
                <a:latin typeface="나눔고딕"/>
                <a:ea typeface="나눔고딕"/>
              </a:rPr>
              <a:t>계층</a:t>
            </a:r>
            <a:endParaRPr sz="1600" b="1" i="0" strike="noStrike" kern="1200" cap="none" spc="-20" baseline="0" dirty="0">
              <a:ln>
                <a:noFill/>
              </a:ln>
              <a:solidFill>
                <a:schemeClr val="bg1"/>
              </a:solidFill>
              <a:effectLst/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2_shape4"/>
          <p:cNvSpPr/>
          <p:nvPr/>
        </p:nvSpPr>
        <p:spPr>
          <a:xfrm>
            <a:off x="5796136" y="1669531"/>
            <a:ext cx="3312368" cy="648072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kern="1200" spc="-2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2-1 </a:t>
            </a:r>
            <a:r>
              <a:rPr lang="en-US" altLang="ko-KR" sz="1200" spc="-20" dirty="0">
                <a:solidFill>
                  <a:schemeClr val="bg1"/>
                </a:solidFill>
              </a:rPr>
              <a:t>     OSI 7</a:t>
            </a:r>
            <a:r>
              <a:rPr lang="ko-KR" altLang="en-US" sz="1200" spc="-20" dirty="0">
                <a:solidFill>
                  <a:schemeClr val="bg1"/>
                </a:solidFill>
              </a:rPr>
              <a:t>계층</a:t>
            </a:r>
            <a:endParaRPr sz="1200" kern="1200" spc="-2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  <a:p>
            <a:pPr marL="0" algn="l" defTabSz="914400" latinLnBrk="1">
              <a:lnSpc>
                <a:spcPct val="150000"/>
              </a:lnSpc>
            </a:pPr>
            <a:r>
              <a:rPr lang="en-US" altLang="ko-KR" sz="1200" kern="1200" spc="-2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2-2      </a:t>
            </a:r>
            <a:r>
              <a:rPr lang="en-US" altLang="ko-KR" sz="1200" spc="-20" dirty="0">
                <a:solidFill>
                  <a:schemeClr val="bg1"/>
                </a:solidFill>
                <a:latin typeface="나눔고딕"/>
                <a:ea typeface="나눔고딕"/>
              </a:rPr>
              <a:t>TCP/IP 4</a:t>
            </a:r>
            <a:r>
              <a:rPr lang="ko-KR" altLang="en-US" sz="1200" spc="-20" dirty="0">
                <a:solidFill>
                  <a:schemeClr val="bg1"/>
                </a:solidFill>
                <a:latin typeface="나눔고딕"/>
                <a:ea typeface="나눔고딕"/>
              </a:rPr>
              <a:t>계층</a:t>
            </a:r>
            <a:endParaRPr lang="en-US" altLang="ko-KR" sz="1200" spc="-20" dirty="0">
              <a:solidFill>
                <a:schemeClr val="bg1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20" dirty="0">
                <a:solidFill>
                  <a:schemeClr val="bg1"/>
                </a:solidFill>
              </a:rPr>
              <a:t>2-3      OSI 7 Layer VS TCP/IP 4 Layer</a:t>
            </a:r>
          </a:p>
          <a:p>
            <a:pPr marL="0" algn="l" defTabSz="914400" latinLnBrk="1">
              <a:lnSpc>
                <a:spcPct val="150000"/>
              </a:lnSpc>
            </a:pPr>
            <a:endParaRPr sz="1200" kern="1200" spc="-2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7" name="slide2_shape5"/>
          <p:cNvCxnSpPr/>
          <p:nvPr/>
        </p:nvCxnSpPr>
        <p:spPr>
          <a:xfrm>
            <a:off x="2771800" y="1597523"/>
            <a:ext cx="2952328" cy="0"/>
          </a:xfrm>
          <a:prstGeom prst="line">
            <a:avLst/>
          </a:prstGeom>
          <a:ln w="76200" cap="flat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2_shape6"/>
          <p:cNvCxnSpPr/>
          <p:nvPr/>
        </p:nvCxnSpPr>
        <p:spPr>
          <a:xfrm>
            <a:off x="5868144" y="1597523"/>
            <a:ext cx="2780279" cy="0"/>
          </a:xfrm>
          <a:prstGeom prst="line">
            <a:avLst/>
          </a:prstGeom>
          <a:ln w="76200" cap="flat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2_shape7"/>
          <p:cNvSpPr/>
          <p:nvPr/>
        </p:nvSpPr>
        <p:spPr>
          <a:xfrm>
            <a:off x="2699792" y="2729286"/>
            <a:ext cx="3312368" cy="360040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0" lvl="0" indent="0" algn="l" defTabSz="914400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kern="1200" cap="none" spc="-2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고딕"/>
                <a:ea typeface="나눔고딕"/>
                <a:cs typeface="+mn-cs"/>
              </a:rPr>
              <a:t>03  </a:t>
            </a:r>
            <a:r>
              <a:rPr lang="en-US" altLang="ko-KR" sz="1600" b="1" spc="-20" dirty="0">
                <a:solidFill>
                  <a:schemeClr val="bg1"/>
                </a:solidFill>
                <a:latin typeface="나눔고딕"/>
                <a:ea typeface="나눔고딕"/>
              </a:rPr>
              <a:t>IP  Address </a:t>
            </a:r>
            <a:r>
              <a:rPr lang="ko-KR" altLang="en-US" sz="1600" b="1" spc="-20" dirty="0">
                <a:solidFill>
                  <a:schemeClr val="bg1"/>
                </a:solidFill>
                <a:latin typeface="나눔고딕"/>
                <a:ea typeface="나눔고딕"/>
              </a:rPr>
              <a:t>체계</a:t>
            </a:r>
            <a:endParaRPr sz="1600" b="1" i="0" strike="noStrike" kern="1200" cap="none" spc="-20" baseline="0" dirty="0">
              <a:ln>
                <a:noFill/>
              </a:ln>
              <a:solidFill>
                <a:schemeClr val="bg1"/>
              </a:solidFill>
              <a:effectLst/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slide2_shape8"/>
          <p:cNvSpPr/>
          <p:nvPr/>
        </p:nvSpPr>
        <p:spPr>
          <a:xfrm>
            <a:off x="5796136" y="2729286"/>
            <a:ext cx="3312368" cy="648072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/>
          <a:p>
            <a:pPr marL="0" algn="l" defTabSz="914400" latinLnBrk="1">
              <a:lnSpc>
                <a:spcPct val="150000"/>
              </a:lnSpc>
            </a:pPr>
            <a:r>
              <a:rPr lang="en-US" altLang="ko-KR" sz="1200" kern="1200" spc="-2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3-1      IP</a:t>
            </a:r>
            <a:r>
              <a:rPr lang="en-US" altLang="ko-KR" sz="1200" spc="-20" dirty="0">
                <a:solidFill>
                  <a:schemeClr val="bg1"/>
                </a:solidFill>
                <a:latin typeface="나눔고딕"/>
                <a:ea typeface="나눔고딕"/>
              </a:rPr>
              <a:t>v4/IPv6</a:t>
            </a:r>
            <a:endParaRPr sz="1200" kern="1200" spc="-2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  <a:p>
            <a:pPr marL="0" algn="l" defTabSz="914400" latinLnBrk="1">
              <a:lnSpc>
                <a:spcPct val="150000"/>
              </a:lnSpc>
            </a:pPr>
            <a:r>
              <a:rPr lang="en-US" altLang="ko-KR" sz="1200" kern="1200" spc="-2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3-2      IP Class</a:t>
            </a:r>
          </a:p>
          <a:p>
            <a:pPr marL="0" algn="l" defTabSz="914400" latinLnBrk="1">
              <a:lnSpc>
                <a:spcPct val="150000"/>
              </a:lnSpc>
            </a:pPr>
            <a:r>
              <a:rPr lang="en-US" altLang="ko-KR" sz="1200" spc="-20" dirty="0">
                <a:solidFill>
                  <a:schemeClr val="bg1"/>
                </a:solidFill>
                <a:latin typeface="나눔고딕"/>
                <a:ea typeface="나눔고딕"/>
              </a:rPr>
              <a:t>3-3      Port</a:t>
            </a:r>
            <a:endParaRPr sz="1200" kern="1200" spc="-2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1" name="slide2_shape9"/>
          <p:cNvCxnSpPr/>
          <p:nvPr/>
        </p:nvCxnSpPr>
        <p:spPr>
          <a:xfrm>
            <a:off x="5868144" y="2657278"/>
            <a:ext cx="2780279" cy="0"/>
          </a:xfrm>
          <a:prstGeom prst="line">
            <a:avLst/>
          </a:prstGeom>
          <a:ln w="76200" cap="flat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lide2_shape10"/>
          <p:cNvCxnSpPr/>
          <p:nvPr/>
        </p:nvCxnSpPr>
        <p:spPr>
          <a:xfrm>
            <a:off x="2771800" y="2657278"/>
            <a:ext cx="2952328" cy="0"/>
          </a:xfrm>
          <a:prstGeom prst="line">
            <a:avLst/>
          </a:prstGeom>
          <a:ln w="76200" cap="flat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2_shape11"/>
          <p:cNvSpPr/>
          <p:nvPr/>
        </p:nvSpPr>
        <p:spPr>
          <a:xfrm>
            <a:off x="2699792" y="609776"/>
            <a:ext cx="3312368" cy="360040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0" lvl="0" indent="0" algn="l" defTabSz="914400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kern="1200" cap="none" spc="-2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고딕"/>
                <a:ea typeface="나눔고딕"/>
                <a:cs typeface="+mn-cs"/>
              </a:rPr>
              <a:t>01  </a:t>
            </a:r>
            <a:r>
              <a:rPr lang="ko-KR" altLang="en-US" sz="1600" b="1" i="0" strike="noStrike" kern="1200" cap="none" spc="-2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고딕"/>
                <a:ea typeface="나눔고딕"/>
                <a:cs typeface="+mn-cs"/>
              </a:rPr>
              <a:t>통신이란</a:t>
            </a:r>
            <a:r>
              <a:rPr lang="en-US" altLang="ko-KR" sz="1600" b="1" i="0" strike="noStrike" kern="1200" cap="none" spc="-2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고딕"/>
                <a:ea typeface="나눔고딕"/>
                <a:cs typeface="+mn-cs"/>
              </a:rPr>
              <a:t>?</a:t>
            </a:r>
            <a:endParaRPr sz="1600" b="1" i="0" strike="noStrike" kern="1200" cap="none" spc="-20" baseline="0" dirty="0">
              <a:ln>
                <a:noFill/>
              </a:ln>
              <a:solidFill>
                <a:schemeClr val="bg1"/>
              </a:solidFill>
              <a:effectLst/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2_shape12"/>
          <p:cNvSpPr/>
          <p:nvPr/>
        </p:nvSpPr>
        <p:spPr>
          <a:xfrm>
            <a:off x="5796136" y="609775"/>
            <a:ext cx="3312368" cy="915725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kern="1200" spc="-2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1-1      </a:t>
            </a:r>
            <a:r>
              <a:rPr lang="ko-KR" altLang="en-US" sz="1200" spc="-20" dirty="0">
                <a:solidFill>
                  <a:schemeClr val="bg1"/>
                </a:solidFill>
              </a:rPr>
              <a:t>통신</a:t>
            </a:r>
            <a:r>
              <a:rPr lang="en-US" altLang="ko-KR" sz="1200" spc="-20" dirty="0">
                <a:solidFill>
                  <a:schemeClr val="bg1"/>
                </a:solidFill>
              </a:rPr>
              <a:t>/</a:t>
            </a:r>
            <a:r>
              <a:rPr lang="ko-KR" altLang="en-US" sz="1200" spc="-20" dirty="0">
                <a:solidFill>
                  <a:schemeClr val="bg1"/>
                </a:solidFill>
              </a:rPr>
              <a:t>케이블</a:t>
            </a:r>
            <a:endParaRPr sz="1200" kern="1200" spc="-2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1200" spc="-2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1-2      </a:t>
            </a:r>
            <a:r>
              <a:rPr lang="ko-KR" altLang="en-US" sz="1200" spc="-20" dirty="0">
                <a:solidFill>
                  <a:schemeClr val="bg1"/>
                </a:solidFill>
              </a:rPr>
              <a:t>네트워크</a:t>
            </a:r>
            <a:r>
              <a:rPr lang="en-US" altLang="ko-KR" sz="1200" spc="-20" dirty="0">
                <a:solidFill>
                  <a:schemeClr val="bg1"/>
                </a:solidFill>
              </a:rPr>
              <a:t>/</a:t>
            </a:r>
            <a:r>
              <a:rPr lang="ko-KR" altLang="en-US" sz="1200" spc="-20" dirty="0">
                <a:solidFill>
                  <a:schemeClr val="bg1"/>
                </a:solidFill>
              </a:rPr>
              <a:t>전송방식</a:t>
            </a:r>
            <a:endParaRPr lang="en-US" altLang="ko-KR" sz="1200" spc="-2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kern="1200" spc="-2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1-3      </a:t>
            </a:r>
            <a:r>
              <a:rPr lang="ko-KR" altLang="en-US" sz="1200" kern="1200" spc="-2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통신망</a:t>
            </a:r>
            <a:endParaRPr sz="1200" kern="1200" spc="-2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5" name="slide2_shape13"/>
          <p:cNvCxnSpPr/>
          <p:nvPr/>
        </p:nvCxnSpPr>
        <p:spPr>
          <a:xfrm>
            <a:off x="2771800" y="537768"/>
            <a:ext cx="2952328" cy="0"/>
          </a:xfrm>
          <a:prstGeom prst="line">
            <a:avLst/>
          </a:prstGeom>
          <a:ln w="76200" cap="flat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lide2_shape14"/>
          <p:cNvCxnSpPr/>
          <p:nvPr/>
        </p:nvCxnSpPr>
        <p:spPr>
          <a:xfrm>
            <a:off x="5868144" y="537768"/>
            <a:ext cx="2780279" cy="0"/>
          </a:xfrm>
          <a:prstGeom prst="line">
            <a:avLst/>
          </a:prstGeom>
          <a:ln w="76200" cap="flat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2_shape15"/>
          <p:cNvSpPr/>
          <p:nvPr/>
        </p:nvSpPr>
        <p:spPr>
          <a:xfrm>
            <a:off x="2699792" y="3789040"/>
            <a:ext cx="3312368" cy="360040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0" lvl="0" indent="0" algn="l" defTabSz="914400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kern="1200" cap="none" spc="-2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고딕"/>
                <a:ea typeface="나눔고딕"/>
                <a:cs typeface="+mn-cs"/>
              </a:rPr>
              <a:t>04  </a:t>
            </a:r>
            <a:r>
              <a:rPr lang="en-US" altLang="ko-KR" sz="1600" b="1" spc="-20" dirty="0">
                <a:solidFill>
                  <a:schemeClr val="bg1"/>
                </a:solidFill>
                <a:latin typeface="나눔고딕"/>
                <a:ea typeface="나눔고딕"/>
              </a:rPr>
              <a:t>AS</a:t>
            </a:r>
            <a:r>
              <a:rPr lang="ko-KR" altLang="en-US" sz="1600" b="1" spc="-20" dirty="0">
                <a:solidFill>
                  <a:schemeClr val="bg1"/>
                </a:solidFill>
                <a:latin typeface="나눔고딕"/>
                <a:ea typeface="나눔고딕"/>
              </a:rPr>
              <a:t>번호</a:t>
            </a:r>
            <a:endParaRPr sz="1600" b="1" i="0" strike="noStrike" kern="1200" cap="none" spc="-20" baseline="0" dirty="0">
              <a:ln>
                <a:noFill/>
              </a:ln>
              <a:solidFill>
                <a:schemeClr val="bg1"/>
              </a:solidFill>
              <a:effectLst/>
              <a:latin typeface="나눔고딕"/>
              <a:ea typeface="나눔고딕"/>
              <a:cs typeface="+mn-cs"/>
            </a:endParaRPr>
          </a:p>
        </p:txBody>
      </p:sp>
      <p:sp>
        <p:nvSpPr>
          <p:cNvPr id="18" name="slide2_shape16"/>
          <p:cNvSpPr/>
          <p:nvPr/>
        </p:nvSpPr>
        <p:spPr>
          <a:xfrm>
            <a:off x="5796136" y="3789040"/>
            <a:ext cx="3312368" cy="648072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20" dirty="0">
                <a:solidFill>
                  <a:schemeClr val="bg1"/>
                </a:solidFill>
              </a:rPr>
              <a:t>4-1      AS</a:t>
            </a:r>
            <a:r>
              <a:rPr lang="ko-KR" altLang="en-US" sz="1200" spc="-20" dirty="0">
                <a:solidFill>
                  <a:schemeClr val="bg1"/>
                </a:solidFill>
              </a:rPr>
              <a:t>번호의 도입</a:t>
            </a:r>
            <a:endParaRPr sz="1200" kern="1200" spc="-2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1200" spc="-2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4-2      </a:t>
            </a:r>
            <a:r>
              <a:rPr lang="ko-KR" altLang="en-US" sz="1200" spc="-20" dirty="0">
                <a:solidFill>
                  <a:schemeClr val="bg1"/>
                </a:solidFill>
              </a:rPr>
              <a:t>전세계 </a:t>
            </a:r>
            <a:r>
              <a:rPr lang="en-US" altLang="ko-KR" sz="1200" spc="-20" dirty="0">
                <a:solidFill>
                  <a:schemeClr val="bg1"/>
                </a:solidFill>
              </a:rPr>
              <a:t>IP</a:t>
            </a:r>
            <a:r>
              <a:rPr lang="ko-KR" altLang="en-US" sz="1200" spc="-20" dirty="0">
                <a:solidFill>
                  <a:schemeClr val="bg1"/>
                </a:solidFill>
              </a:rPr>
              <a:t>주소</a:t>
            </a:r>
            <a:r>
              <a:rPr lang="en-US" altLang="ko-KR" sz="1200" spc="-20" dirty="0">
                <a:solidFill>
                  <a:schemeClr val="bg1"/>
                </a:solidFill>
              </a:rPr>
              <a:t>/AS</a:t>
            </a:r>
            <a:r>
              <a:rPr lang="ko-KR" altLang="en-US" sz="1200" spc="-20" dirty="0">
                <a:solidFill>
                  <a:schemeClr val="bg1"/>
                </a:solidFill>
              </a:rPr>
              <a:t>번호 관리체계</a:t>
            </a:r>
            <a:endParaRPr sz="1200" kern="1200" spc="-2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9" name="slide2_shape17"/>
          <p:cNvCxnSpPr/>
          <p:nvPr/>
        </p:nvCxnSpPr>
        <p:spPr>
          <a:xfrm>
            <a:off x="5868144" y="3717032"/>
            <a:ext cx="2780279" cy="0"/>
          </a:xfrm>
          <a:prstGeom prst="line">
            <a:avLst/>
          </a:prstGeom>
          <a:ln w="76200" cap="flat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lide2_shape18"/>
          <p:cNvCxnSpPr/>
          <p:nvPr/>
        </p:nvCxnSpPr>
        <p:spPr>
          <a:xfrm>
            <a:off x="2771800" y="3717032"/>
            <a:ext cx="2952328" cy="0"/>
          </a:xfrm>
          <a:prstGeom prst="line">
            <a:avLst/>
          </a:prstGeom>
          <a:ln w="76200" cap="flat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2_shape15">
            <a:extLst>
              <a:ext uri="{FF2B5EF4-FFF2-40B4-BE49-F238E27FC236}">
                <a16:creationId xmlns:a16="http://schemas.microsoft.com/office/drawing/2014/main" id="{9588819F-A31A-4C67-B0F6-7B3AC7F91916}"/>
              </a:ext>
            </a:extLst>
          </p:cNvPr>
          <p:cNvSpPr/>
          <p:nvPr/>
        </p:nvSpPr>
        <p:spPr>
          <a:xfrm>
            <a:off x="2699792" y="4797152"/>
            <a:ext cx="3312368" cy="360040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0" lvl="0" indent="0" algn="l" defTabSz="914400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kern="1200" cap="none" spc="-2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고딕"/>
                <a:ea typeface="나눔고딕"/>
                <a:cs typeface="+mn-cs"/>
              </a:rPr>
              <a:t>05  </a:t>
            </a:r>
            <a:r>
              <a:rPr lang="ko-KR" altLang="en-US" sz="1600" b="1" i="0" strike="noStrike" kern="1200" cap="none" spc="-2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고딕"/>
                <a:ea typeface="나눔고딕"/>
                <a:cs typeface="+mn-cs"/>
              </a:rPr>
              <a:t>네트워크 장비</a:t>
            </a:r>
            <a:endParaRPr sz="1600" b="1" i="0" strike="noStrike" kern="1200" cap="none" spc="-20" baseline="0" dirty="0">
              <a:ln>
                <a:noFill/>
              </a:ln>
              <a:solidFill>
                <a:schemeClr val="bg1"/>
              </a:solidFill>
              <a:effectLst/>
              <a:latin typeface="나눔고딕"/>
              <a:ea typeface="나눔고딕"/>
              <a:cs typeface="+mn-cs"/>
            </a:endParaRPr>
          </a:p>
        </p:txBody>
      </p:sp>
      <p:sp>
        <p:nvSpPr>
          <p:cNvPr id="22" name="slide2_shape16">
            <a:extLst>
              <a:ext uri="{FF2B5EF4-FFF2-40B4-BE49-F238E27FC236}">
                <a16:creationId xmlns:a16="http://schemas.microsoft.com/office/drawing/2014/main" id="{AA4EA2ED-2364-486B-BE9F-3AC5A5BC28E4}"/>
              </a:ext>
            </a:extLst>
          </p:cNvPr>
          <p:cNvSpPr/>
          <p:nvPr/>
        </p:nvSpPr>
        <p:spPr>
          <a:xfrm>
            <a:off x="5796136" y="4797152"/>
            <a:ext cx="3312368" cy="648072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20" dirty="0">
                <a:solidFill>
                  <a:schemeClr val="bg1"/>
                </a:solidFill>
              </a:rPr>
              <a:t>5-1      </a:t>
            </a:r>
            <a:r>
              <a:rPr lang="ko-KR" altLang="en-US" sz="1200" spc="-20" dirty="0">
                <a:solidFill>
                  <a:schemeClr val="bg1"/>
                </a:solidFill>
              </a:rPr>
              <a:t>스위치</a:t>
            </a:r>
            <a:r>
              <a:rPr lang="en-US" altLang="ko-KR" sz="1200" spc="-20" dirty="0">
                <a:solidFill>
                  <a:schemeClr val="bg1"/>
                </a:solidFill>
              </a:rPr>
              <a:t>, </a:t>
            </a:r>
            <a:r>
              <a:rPr lang="ko-KR" altLang="en-US" sz="1200" spc="-20" dirty="0">
                <a:solidFill>
                  <a:schemeClr val="bg1"/>
                </a:solidFill>
              </a:rPr>
              <a:t>허브</a:t>
            </a:r>
            <a:r>
              <a:rPr lang="en-US" altLang="ko-KR" sz="1200" spc="-20" dirty="0">
                <a:solidFill>
                  <a:schemeClr val="bg1"/>
                </a:solidFill>
              </a:rPr>
              <a:t>, </a:t>
            </a:r>
            <a:r>
              <a:rPr lang="ko-KR" altLang="en-US" sz="1200" spc="-20" dirty="0">
                <a:solidFill>
                  <a:schemeClr val="bg1"/>
                </a:solidFill>
              </a:rPr>
              <a:t>공유기</a:t>
            </a:r>
            <a:r>
              <a:rPr lang="en-US" altLang="ko-KR" sz="1200" spc="-20" dirty="0">
                <a:solidFill>
                  <a:schemeClr val="bg1"/>
                </a:solidFill>
              </a:rPr>
              <a:t>, </a:t>
            </a:r>
            <a:r>
              <a:rPr lang="ko-KR" altLang="en-US" sz="1200" spc="-20" dirty="0">
                <a:solidFill>
                  <a:schemeClr val="bg1"/>
                </a:solidFill>
              </a:rPr>
              <a:t>라우터 </a:t>
            </a:r>
            <a:endParaRPr sz="1200" kern="1200" spc="-2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20" dirty="0">
                <a:solidFill>
                  <a:schemeClr val="bg1"/>
                </a:solidFill>
                <a:latin typeface="나눔고딕"/>
                <a:ea typeface="나눔고딕"/>
              </a:rPr>
              <a:t>5</a:t>
            </a:r>
            <a:r>
              <a:rPr lang="en-US" altLang="ko-KR" sz="1200" kern="1200" spc="-2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-2      </a:t>
            </a:r>
            <a:r>
              <a:rPr lang="ko-KR" altLang="en-US" sz="1200" kern="1200" spc="-2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보안장비</a:t>
            </a:r>
            <a:endParaRPr sz="1200" kern="1200" spc="-2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23" name="slide2_shape17">
            <a:extLst>
              <a:ext uri="{FF2B5EF4-FFF2-40B4-BE49-F238E27FC236}">
                <a16:creationId xmlns:a16="http://schemas.microsoft.com/office/drawing/2014/main" id="{4088E6D4-89A3-4514-AF72-A83E97BED851}"/>
              </a:ext>
            </a:extLst>
          </p:cNvPr>
          <p:cNvCxnSpPr/>
          <p:nvPr/>
        </p:nvCxnSpPr>
        <p:spPr>
          <a:xfrm>
            <a:off x="5868144" y="4725144"/>
            <a:ext cx="2780279" cy="0"/>
          </a:xfrm>
          <a:prstGeom prst="line">
            <a:avLst/>
          </a:prstGeom>
          <a:ln w="76200" cap="flat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lide2_shape18">
            <a:extLst>
              <a:ext uri="{FF2B5EF4-FFF2-40B4-BE49-F238E27FC236}">
                <a16:creationId xmlns:a16="http://schemas.microsoft.com/office/drawing/2014/main" id="{307BF4F8-88F5-4309-82E9-52A4E80CD8F8}"/>
              </a:ext>
            </a:extLst>
          </p:cNvPr>
          <p:cNvCxnSpPr/>
          <p:nvPr/>
        </p:nvCxnSpPr>
        <p:spPr>
          <a:xfrm>
            <a:off x="2771800" y="4725144"/>
            <a:ext cx="2952328" cy="0"/>
          </a:xfrm>
          <a:prstGeom prst="line">
            <a:avLst/>
          </a:prstGeom>
          <a:ln w="76200" cap="flat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파일:external/upload.wikimedia.org/500px-StarNetwork.svg.png">
            <a:extLst>
              <a:ext uri="{FF2B5EF4-FFF2-40B4-BE49-F238E27FC236}">
                <a16:creationId xmlns:a16="http://schemas.microsoft.com/office/drawing/2014/main" id="{F5A177F1-FD7E-4BE8-8A4B-D77956C7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" y="1700808"/>
            <a:ext cx="47625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1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-3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통신망 구축형식</a:t>
            </a:r>
            <a:endParaRPr lang="en-US" altLang="ko-KR" sz="3000" spc="-100" dirty="0">
              <a:latin typeface="나눔고딕 ExtraBold"/>
              <a:ea typeface="나눔고딕 ExtraBold"/>
            </a:endParaRPr>
          </a:p>
        </p:txBody>
      </p:sp>
      <p:grpSp>
        <p:nvGrpSpPr>
          <p:cNvPr id="11" name="그룹 58">
            <a:extLst>
              <a:ext uri="{FF2B5EF4-FFF2-40B4-BE49-F238E27FC236}">
                <a16:creationId xmlns:a16="http://schemas.microsoft.com/office/drawing/2014/main" id="{6086F105-25A9-4611-AA7F-CD6505A90F9A}"/>
              </a:ext>
            </a:extLst>
          </p:cNvPr>
          <p:cNvGrpSpPr/>
          <p:nvPr/>
        </p:nvGrpSpPr>
        <p:grpSpPr>
          <a:xfrm>
            <a:off x="538041" y="1951515"/>
            <a:ext cx="620545" cy="338554"/>
            <a:chOff x="533202" y="827420"/>
            <a:chExt cx="572902" cy="33855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FD53C70-7183-4A80-A321-2E08DAA248CC}"/>
                </a:ext>
              </a:extLst>
            </p:cNvPr>
            <p:cNvSpPr/>
            <p:nvPr/>
          </p:nvSpPr>
          <p:spPr>
            <a:xfrm>
              <a:off x="562673" y="827420"/>
              <a:ext cx="5434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별 형</a:t>
              </a:r>
              <a:endParaRPr lang="en-US" altLang="ko-KR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A667378-F629-47AC-9A26-8E87CAC152EC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EA84DC-8ED2-48E7-AB7B-2C57F4A0A14D}"/>
              </a:ext>
            </a:extLst>
          </p:cNvPr>
          <p:cNvSpPr txBox="1"/>
          <p:nvPr/>
        </p:nvSpPr>
        <p:spPr>
          <a:xfrm>
            <a:off x="4139952" y="2013507"/>
            <a:ext cx="4940776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/>
              <a:t>중앙집중형</a:t>
            </a:r>
            <a:r>
              <a:rPr lang="en-US" altLang="ko-KR" sz="1600" dirty="0"/>
              <a:t>. </a:t>
            </a:r>
            <a:r>
              <a:rPr lang="ko-KR" altLang="en-US" sz="1600" dirty="0"/>
              <a:t>가장 많이 쓰이는 통신방법이다</a:t>
            </a:r>
            <a:r>
              <a:rPr lang="en-US" altLang="ko-KR" sz="1600" dirty="0"/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600" dirty="0"/>
              <a:t>서버 클라이언트 </a:t>
            </a:r>
            <a:r>
              <a:rPr lang="ko-KR" altLang="en-US" sz="1600" dirty="0" err="1"/>
              <a:t>방식이라고도</a:t>
            </a:r>
            <a:r>
              <a:rPr lang="ko-KR" altLang="en-US" sz="1600" dirty="0"/>
              <a:t> 한다</a:t>
            </a:r>
            <a:r>
              <a:rPr lang="en-US" altLang="ko-KR" sz="1600" dirty="0"/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600" dirty="0"/>
              <a:t>통신망의 제어가 간단하고</a:t>
            </a:r>
            <a:r>
              <a:rPr lang="en-US" altLang="ko-KR" sz="1600" dirty="0"/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600" dirty="0"/>
              <a:t>구축 비용도 저렴한 편이지만</a:t>
            </a:r>
            <a:r>
              <a:rPr lang="en-US" altLang="ko-KR" sz="1600" dirty="0"/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600" dirty="0"/>
              <a:t>중앙 노드</a:t>
            </a:r>
            <a:r>
              <a:rPr lang="en-US" altLang="ko-KR" sz="1600" dirty="0"/>
              <a:t>(</a:t>
            </a:r>
            <a:r>
              <a:rPr lang="ko-KR" altLang="en-US" sz="1600" dirty="0"/>
              <a:t>보통 </a:t>
            </a:r>
            <a:r>
              <a:rPr lang="ko-KR" altLang="en-US" sz="1600" dirty="0" err="1"/>
              <a:t>스위치허브</a:t>
            </a:r>
            <a:r>
              <a:rPr lang="en-US" altLang="ko-KR" sz="1600" dirty="0"/>
              <a:t>)</a:t>
            </a:r>
            <a:r>
              <a:rPr lang="ko-KR" altLang="en-US" sz="1600" dirty="0"/>
              <a:t>에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ko-KR" altLang="en-US" sz="1600" dirty="0"/>
              <a:t>트래픽이 몰리면 속도가 </a:t>
            </a:r>
            <a:r>
              <a:rPr lang="ko-KR" altLang="en-US" sz="1600" dirty="0" err="1"/>
              <a:t>느려지고</a:t>
            </a:r>
            <a:r>
              <a:rPr lang="en-US" altLang="ko-KR" sz="1600" dirty="0"/>
              <a:t>,</a:t>
            </a:r>
          </a:p>
          <a:p>
            <a:pPr>
              <a:lnSpc>
                <a:spcPct val="130000"/>
              </a:lnSpc>
            </a:pPr>
            <a:endParaRPr lang="en-US" altLang="ko-KR" sz="1600" b="1" dirty="0"/>
          </a:p>
          <a:p>
            <a:pPr>
              <a:lnSpc>
                <a:spcPct val="130000"/>
              </a:lnSpc>
            </a:pPr>
            <a:r>
              <a:rPr lang="ko-KR" altLang="en-US" sz="1600" b="1" dirty="0"/>
              <a:t>스위치가 다운되면 모든 통신망이 마비된다</a:t>
            </a:r>
            <a:r>
              <a:rPr lang="en-US" altLang="ko-KR" sz="1600" b="1" dirty="0"/>
              <a:t>!</a:t>
            </a:r>
          </a:p>
          <a:p>
            <a:pPr>
              <a:lnSpc>
                <a:spcPct val="130000"/>
              </a:lnSpc>
            </a:pPr>
            <a:endParaRPr lang="en-US" altLang="ko-KR" sz="1600" b="1" dirty="0"/>
          </a:p>
          <a:p>
            <a:pPr>
              <a:lnSpc>
                <a:spcPct val="130000"/>
              </a:lnSpc>
            </a:pPr>
            <a:r>
              <a:rPr lang="ko-KR" altLang="en-US" sz="1600" dirty="0"/>
              <a:t>사실 </a:t>
            </a:r>
            <a:r>
              <a:rPr lang="en-US" altLang="ko-KR" sz="1600" dirty="0"/>
              <a:t>21</a:t>
            </a:r>
            <a:r>
              <a:rPr lang="ko-KR" altLang="en-US" sz="1600" dirty="0"/>
              <a:t>세기의 네트워크는 모두 별 형을 기본으로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9203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1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-3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통신망 구축형식</a:t>
            </a:r>
            <a:endParaRPr lang="en-US" altLang="ko-KR" sz="3000" spc="-100" dirty="0">
              <a:latin typeface="나눔고딕 ExtraBold"/>
              <a:ea typeface="나눔고딕 ExtraBold"/>
            </a:endParaRPr>
          </a:p>
        </p:txBody>
      </p:sp>
      <p:grpSp>
        <p:nvGrpSpPr>
          <p:cNvPr id="11" name="그룹 58">
            <a:extLst>
              <a:ext uri="{FF2B5EF4-FFF2-40B4-BE49-F238E27FC236}">
                <a16:creationId xmlns:a16="http://schemas.microsoft.com/office/drawing/2014/main" id="{6086F105-25A9-4611-AA7F-CD6505A90F9A}"/>
              </a:ext>
            </a:extLst>
          </p:cNvPr>
          <p:cNvGrpSpPr/>
          <p:nvPr/>
        </p:nvGrpSpPr>
        <p:grpSpPr>
          <a:xfrm>
            <a:off x="538041" y="1951515"/>
            <a:ext cx="800081" cy="338554"/>
            <a:chOff x="533202" y="827420"/>
            <a:chExt cx="738654" cy="33855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FD53C70-7183-4A80-A321-2E08DAA248CC}"/>
                </a:ext>
              </a:extLst>
            </p:cNvPr>
            <p:cNvSpPr/>
            <p:nvPr/>
          </p:nvSpPr>
          <p:spPr>
            <a:xfrm>
              <a:off x="562673" y="827420"/>
              <a:ext cx="7091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트리 형</a:t>
              </a:r>
              <a:endParaRPr lang="en-US" altLang="ko-KR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A667378-F629-47AC-9A26-8E87CAC152EC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EA84DC-8ED2-48E7-AB7B-2C57F4A0A14D}"/>
              </a:ext>
            </a:extLst>
          </p:cNvPr>
          <p:cNvSpPr txBox="1"/>
          <p:nvPr/>
        </p:nvSpPr>
        <p:spPr>
          <a:xfrm>
            <a:off x="4295981" y="2049960"/>
            <a:ext cx="46085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/>
              <a:t>근거리 통신망에서는 찾아보기 힘들고</a:t>
            </a:r>
            <a:r>
              <a:rPr lang="en-US" altLang="ko-KR" sz="1600" dirty="0"/>
              <a:t>, </a:t>
            </a:r>
            <a:r>
              <a:rPr lang="ko-KR" altLang="en-US" sz="1600" dirty="0"/>
              <a:t>광역통신망에서 사용한다</a:t>
            </a:r>
            <a:r>
              <a:rPr lang="en-US" altLang="ko-KR" sz="1600" dirty="0"/>
              <a:t>. </a:t>
            </a:r>
          </a:p>
          <a:p>
            <a:pPr>
              <a:lnSpc>
                <a:spcPct val="130000"/>
              </a:lnSpc>
            </a:pP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ko-KR" altLang="en-US" sz="1600" dirty="0"/>
              <a:t>보통 건물 백본에서 고속망으로 따온 회선을 최종 단말로 분배하는 </a:t>
            </a:r>
            <a:r>
              <a:rPr lang="ko-KR" altLang="en-US" sz="1600" dirty="0" err="1"/>
              <a:t>단자함이</a:t>
            </a:r>
            <a:r>
              <a:rPr lang="ko-KR" altLang="en-US" sz="1600" dirty="0"/>
              <a:t> 이 형태로 만들어진다</a:t>
            </a:r>
            <a:r>
              <a:rPr lang="en-US" altLang="ko-KR" sz="1600" dirty="0"/>
              <a:t>. </a:t>
            </a:r>
          </a:p>
          <a:p>
            <a:pPr>
              <a:lnSpc>
                <a:spcPct val="130000"/>
              </a:lnSpc>
            </a:pP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ko-KR" altLang="en-US" sz="1600" dirty="0"/>
              <a:t>그리고 </a:t>
            </a:r>
            <a:r>
              <a:rPr lang="en-US" altLang="ko-KR" sz="1600" dirty="0"/>
              <a:t>MAN</a:t>
            </a:r>
            <a:r>
              <a:rPr lang="ko-KR" altLang="en-US" sz="1600" dirty="0"/>
              <a:t>통신망이 이 트리형에 가깝다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엄밀히는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그물형이지만</a:t>
            </a:r>
            <a:r>
              <a:rPr lang="en-US" altLang="ko-KR" sz="1600" dirty="0"/>
              <a:t>.</a:t>
            </a:r>
          </a:p>
          <a:p>
            <a:pPr>
              <a:lnSpc>
                <a:spcPct val="130000"/>
              </a:lnSpc>
            </a:pP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ko-KR" altLang="en-US" dirty="0"/>
              <a:t>간단히</a:t>
            </a:r>
            <a:r>
              <a:rPr lang="en-US" altLang="ko-KR" dirty="0"/>
              <a:t>, </a:t>
            </a:r>
            <a:r>
              <a:rPr lang="ko-KR" altLang="en-US" dirty="0"/>
              <a:t>스타형 네트워크가 계층 구조를 가지면 트리형이 된다</a:t>
            </a:r>
            <a:r>
              <a:rPr lang="en-US" altLang="ko-KR" dirty="0"/>
              <a:t>.</a:t>
            </a:r>
            <a:endParaRPr lang="ko-KR" altLang="en-US" sz="1600" dirty="0"/>
          </a:p>
        </p:txBody>
      </p:sp>
      <p:pic>
        <p:nvPicPr>
          <p:cNvPr id="9218" name="Picture 2" descr="파일:external/upload.wikimedia.org/500px-TreeNetwork.svg.png">
            <a:extLst>
              <a:ext uri="{FF2B5EF4-FFF2-40B4-BE49-F238E27FC236}">
                <a16:creationId xmlns:a16="http://schemas.microsoft.com/office/drawing/2014/main" id="{B2FC31C5-3344-4C39-BA0F-AF3C03505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67" y="2284066"/>
            <a:ext cx="4232709" cy="409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326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파일:external/upload.wikimedia.org/NetworkTopology-FullyConnected.png">
            <a:extLst>
              <a:ext uri="{FF2B5EF4-FFF2-40B4-BE49-F238E27FC236}">
                <a16:creationId xmlns:a16="http://schemas.microsoft.com/office/drawing/2014/main" id="{564E196C-3233-4CCD-9D3D-303EFD056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57306"/>
            <a:ext cx="43053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1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-3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통신망 구축형식</a:t>
            </a:r>
            <a:endParaRPr lang="en-US" altLang="ko-KR" sz="3000" spc="-100" dirty="0">
              <a:latin typeface="나눔고딕 ExtraBold"/>
              <a:ea typeface="나눔고딕 ExtraBold"/>
            </a:endParaRPr>
          </a:p>
        </p:txBody>
      </p:sp>
      <p:grpSp>
        <p:nvGrpSpPr>
          <p:cNvPr id="11" name="그룹 58">
            <a:extLst>
              <a:ext uri="{FF2B5EF4-FFF2-40B4-BE49-F238E27FC236}">
                <a16:creationId xmlns:a16="http://schemas.microsoft.com/office/drawing/2014/main" id="{6086F105-25A9-4611-AA7F-CD6505A90F9A}"/>
              </a:ext>
            </a:extLst>
          </p:cNvPr>
          <p:cNvGrpSpPr/>
          <p:nvPr/>
        </p:nvGrpSpPr>
        <p:grpSpPr>
          <a:xfrm>
            <a:off x="538041" y="1951515"/>
            <a:ext cx="800081" cy="338554"/>
            <a:chOff x="533202" y="827420"/>
            <a:chExt cx="738654" cy="33855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FD53C70-7183-4A80-A321-2E08DAA248CC}"/>
                </a:ext>
              </a:extLst>
            </p:cNvPr>
            <p:cNvSpPr/>
            <p:nvPr/>
          </p:nvSpPr>
          <p:spPr>
            <a:xfrm>
              <a:off x="562673" y="827420"/>
              <a:ext cx="7091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그물 형</a:t>
              </a:r>
              <a:endParaRPr lang="en-US" altLang="ko-KR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A667378-F629-47AC-9A26-8E87CAC152EC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EA84DC-8ED2-48E7-AB7B-2C57F4A0A14D}"/>
              </a:ext>
            </a:extLst>
          </p:cNvPr>
          <p:cNvSpPr txBox="1"/>
          <p:nvPr/>
        </p:nvSpPr>
        <p:spPr>
          <a:xfrm>
            <a:off x="4151964" y="2049960"/>
            <a:ext cx="4740516" cy="425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/>
              <a:t>컴퓨터끼리 얼기설기 </a:t>
            </a:r>
            <a:r>
              <a:rPr lang="ko-KR" altLang="en-US" sz="1600" dirty="0" err="1"/>
              <a:t>열결된</a:t>
            </a:r>
            <a:r>
              <a:rPr lang="ko-KR" altLang="en-US" sz="1600" dirty="0"/>
              <a:t> 구조를 </a:t>
            </a:r>
            <a:r>
              <a:rPr lang="ko-KR" altLang="en-US" sz="1600" dirty="0" err="1"/>
              <a:t>메쉬형이라고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ko-KR" altLang="en-US" sz="1600" dirty="0"/>
              <a:t>부르며</a:t>
            </a:r>
            <a:r>
              <a:rPr lang="en-US" altLang="ko-KR" sz="1600" dirty="0"/>
              <a:t>, </a:t>
            </a:r>
            <a:r>
              <a:rPr lang="ko-KR" altLang="en-US" sz="1600" dirty="0"/>
              <a:t>그중 모든 컴퓨터끼리 완전히 </a:t>
            </a:r>
            <a:r>
              <a:rPr lang="en-US" altLang="ko-KR" sz="1600" dirty="0"/>
              <a:t>1:1</a:t>
            </a:r>
            <a:r>
              <a:rPr lang="ko-KR" altLang="en-US" sz="1600" dirty="0"/>
              <a:t>로 연결된 구조를 </a:t>
            </a:r>
            <a:r>
              <a:rPr lang="en-US" altLang="ko-KR" sz="1600" dirty="0"/>
              <a:t>'</a:t>
            </a:r>
            <a:r>
              <a:rPr lang="ko-KR" altLang="en-US" sz="1600" dirty="0"/>
              <a:t>풀 </a:t>
            </a:r>
            <a:r>
              <a:rPr lang="ko-KR" altLang="en-US" sz="1600" dirty="0" err="1"/>
              <a:t>메쉬</a:t>
            </a:r>
            <a:r>
              <a:rPr lang="en-US" altLang="ko-KR" sz="1600" dirty="0"/>
              <a:t>' </a:t>
            </a:r>
            <a:r>
              <a:rPr lang="ko-KR" altLang="en-US" sz="1600" dirty="0"/>
              <a:t>또는 </a:t>
            </a:r>
            <a:r>
              <a:rPr lang="en-US" altLang="ko-KR" sz="1600" dirty="0"/>
              <a:t>'full connected' </a:t>
            </a:r>
            <a:r>
              <a:rPr lang="ko-KR" altLang="en-US" sz="1600" dirty="0"/>
              <a:t>라고 부른다</a:t>
            </a:r>
            <a:r>
              <a:rPr lang="en-US" altLang="ko-KR" sz="1600" dirty="0"/>
              <a:t>.</a:t>
            </a:r>
          </a:p>
          <a:p>
            <a:pPr>
              <a:lnSpc>
                <a:spcPct val="130000"/>
              </a:lnSpc>
            </a:pP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ko-KR" altLang="en-US" sz="1600" dirty="0"/>
              <a:t>만약 모든 컴퓨터를 </a:t>
            </a:r>
            <a:r>
              <a:rPr lang="en-US" altLang="ko-KR" sz="1600" dirty="0"/>
              <a:t>1:1</a:t>
            </a:r>
            <a:r>
              <a:rPr lang="ko-KR" altLang="en-US" sz="1600" dirty="0"/>
              <a:t>로 연결한 풀 </a:t>
            </a:r>
            <a:r>
              <a:rPr lang="ko-KR" altLang="en-US" sz="1600" dirty="0" err="1"/>
              <a:t>메쉬</a:t>
            </a:r>
            <a:r>
              <a:rPr lang="ko-KR" altLang="en-US" sz="1600" dirty="0"/>
              <a:t> 방식으로 연결된 경우에는</a:t>
            </a:r>
            <a:r>
              <a:rPr lang="en-US" altLang="ko-KR" sz="1600" dirty="0"/>
              <a:t>, </a:t>
            </a:r>
            <a:r>
              <a:rPr lang="ko-KR" altLang="en-US" sz="1600" dirty="0"/>
              <a:t>통신하고자 하는 두 단말만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ko-KR" altLang="en-US" sz="1600" dirty="0"/>
              <a:t>무사하면 다른 컴퓨터의 고장 여부와 상관 없이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ko-KR" altLang="en-US" sz="1600" dirty="0"/>
              <a:t>통신이 가능해 진다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</a:t>
            </a:r>
            <a:r>
              <a:rPr lang="en-US" altLang="ko-KR" sz="1600" dirty="0"/>
              <a:t>, 1:1 </a:t>
            </a:r>
            <a:r>
              <a:rPr lang="ko-KR" altLang="en-US" sz="1600" dirty="0"/>
              <a:t>통신이 가능하기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ko-KR" altLang="en-US" sz="1600" dirty="0"/>
              <a:t>때문에 다른 컴퓨터에 트래픽을 유발하지 않지만</a:t>
            </a:r>
            <a:r>
              <a:rPr lang="en-US" altLang="ko-KR" sz="1600" dirty="0"/>
              <a:t>, </a:t>
            </a:r>
          </a:p>
          <a:p>
            <a:pPr>
              <a:lnSpc>
                <a:spcPct val="130000"/>
              </a:lnSpc>
            </a:pPr>
            <a:r>
              <a:rPr lang="ko-KR" altLang="en-US" sz="1600" dirty="0"/>
              <a:t>중간에서 제어가 불가능하고</a:t>
            </a:r>
            <a:r>
              <a:rPr lang="en-US" altLang="ko-KR" sz="1600" dirty="0"/>
              <a:t>, </a:t>
            </a:r>
            <a:r>
              <a:rPr lang="ko-KR" altLang="en-US" sz="1600" dirty="0"/>
              <a:t>구축비용이 너무 비싸다</a:t>
            </a:r>
            <a:r>
              <a:rPr lang="en-US" altLang="ko-KR" sz="1600" dirty="0"/>
              <a:t>.</a:t>
            </a:r>
          </a:p>
          <a:p>
            <a:pPr>
              <a:lnSpc>
                <a:spcPct val="130000"/>
              </a:lnSpc>
            </a:pP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ko-KR" altLang="en-US" sz="1600" dirty="0"/>
              <a:t>연결도가 높으면 높을수록 구축비용이 증가하지만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ko-KR" altLang="en-US" sz="1600" dirty="0"/>
              <a:t>그만큼 </a:t>
            </a:r>
            <a:r>
              <a:rPr lang="ko-KR" altLang="en-US" sz="1600" dirty="0" err="1"/>
              <a:t>안전해진다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40544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1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-3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통신망 구축형식</a:t>
            </a:r>
            <a:endParaRPr lang="en-US" altLang="ko-KR" sz="3000" spc="-100" dirty="0">
              <a:latin typeface="나눔고딕 ExtraBold"/>
              <a:ea typeface="나눔고딕 ExtraBold"/>
            </a:endParaRPr>
          </a:p>
        </p:txBody>
      </p:sp>
      <p:grpSp>
        <p:nvGrpSpPr>
          <p:cNvPr id="11" name="그룹 58">
            <a:extLst>
              <a:ext uri="{FF2B5EF4-FFF2-40B4-BE49-F238E27FC236}">
                <a16:creationId xmlns:a16="http://schemas.microsoft.com/office/drawing/2014/main" id="{6086F105-25A9-4611-AA7F-CD6505A90F9A}"/>
              </a:ext>
            </a:extLst>
          </p:cNvPr>
          <p:cNvGrpSpPr/>
          <p:nvPr/>
        </p:nvGrpSpPr>
        <p:grpSpPr>
          <a:xfrm>
            <a:off x="538041" y="1951515"/>
            <a:ext cx="800081" cy="338554"/>
            <a:chOff x="533202" y="827420"/>
            <a:chExt cx="738654" cy="33855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FD53C70-7183-4A80-A321-2E08DAA248CC}"/>
                </a:ext>
              </a:extLst>
            </p:cNvPr>
            <p:cNvSpPr/>
            <p:nvPr/>
          </p:nvSpPr>
          <p:spPr>
            <a:xfrm>
              <a:off x="562673" y="827420"/>
              <a:ext cx="7091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버스 형</a:t>
              </a:r>
              <a:endParaRPr lang="en-US" altLang="ko-KR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A667378-F629-47AC-9A26-8E87CAC152EC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EA84DC-8ED2-48E7-AB7B-2C57F4A0A14D}"/>
              </a:ext>
            </a:extLst>
          </p:cNvPr>
          <p:cNvSpPr txBox="1"/>
          <p:nvPr/>
        </p:nvSpPr>
        <p:spPr>
          <a:xfrm>
            <a:off x="4151964" y="2049960"/>
            <a:ext cx="474051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/>
              <a:t>어떠한 통신망에서 선을 따 통신선으로 끌어 다가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ko-KR" altLang="en-US" sz="1600" dirty="0"/>
              <a:t>쓰는 방식이다</a:t>
            </a:r>
            <a:r>
              <a:rPr lang="en-US" altLang="ko-KR" sz="1600" dirty="0"/>
              <a:t>. </a:t>
            </a:r>
            <a:r>
              <a:rPr lang="ko-KR" altLang="en-US" sz="1600" dirty="0"/>
              <a:t>멀티 탭의 원리와 동일하다고 보면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ko-KR" altLang="en-US" sz="1600" dirty="0"/>
              <a:t>된다</a:t>
            </a:r>
            <a:r>
              <a:rPr lang="en-US" altLang="ko-KR" sz="1600" dirty="0"/>
              <a:t>. </a:t>
            </a:r>
            <a:r>
              <a:rPr lang="ko-KR" altLang="en-US" sz="1600" dirty="0"/>
              <a:t>필요할 때마다 선을 끌어 쓰면 되기 때문에 기기가 추가될 때마다 추가적인 회선을 깔 필요가 없어져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ko-KR" altLang="en-US" sz="1600" dirty="0"/>
              <a:t>구축비용을 아낄 수 있다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한 선에 데이터가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ko-KR" altLang="en-US" sz="1600" dirty="0"/>
              <a:t>몰리게 된다면</a:t>
            </a:r>
            <a:r>
              <a:rPr lang="en-US" altLang="ko-KR" sz="1600" dirty="0"/>
              <a:t>, </a:t>
            </a:r>
          </a:p>
          <a:p>
            <a:pPr>
              <a:lnSpc>
                <a:spcPct val="130000"/>
              </a:lnSpc>
            </a:pPr>
            <a:endParaRPr lang="en-US" altLang="ko-KR" sz="1600" b="1" dirty="0"/>
          </a:p>
          <a:p>
            <a:pPr>
              <a:lnSpc>
                <a:spcPct val="130000"/>
              </a:lnSpc>
            </a:pPr>
            <a:r>
              <a:rPr lang="ko-KR" altLang="en-US" sz="1600" b="1" dirty="0"/>
              <a:t>심각한 병목 현상이 일어나게 된다</a:t>
            </a:r>
            <a:r>
              <a:rPr lang="en-US" altLang="ko-KR" sz="1600" b="1" dirty="0"/>
              <a:t>.</a:t>
            </a:r>
          </a:p>
          <a:p>
            <a:pPr>
              <a:lnSpc>
                <a:spcPct val="130000"/>
              </a:lnSpc>
            </a:pPr>
            <a:endParaRPr lang="en-US" altLang="ko-KR" sz="1600" dirty="0"/>
          </a:p>
          <a:p>
            <a:pPr>
              <a:lnSpc>
                <a:spcPct val="130000"/>
              </a:lnSpc>
            </a:pPr>
            <a:endParaRPr lang="ko-KR" altLang="en-US" sz="1600" dirty="0"/>
          </a:p>
        </p:txBody>
      </p:sp>
      <p:pic>
        <p:nvPicPr>
          <p:cNvPr id="11266" name="Picture 2" descr="파일:external/upload.wikimedia.org/500px-BusNetwork.svg.png">
            <a:extLst>
              <a:ext uri="{FF2B5EF4-FFF2-40B4-BE49-F238E27FC236}">
                <a16:creationId xmlns:a16="http://schemas.microsoft.com/office/drawing/2014/main" id="{A3075DC6-E775-4C61-AA3A-2F20A540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0888"/>
            <a:ext cx="349625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258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3_shape2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3_shape3"/>
          <p:cNvSpPr>
            <a:spLocks noGrp="1"/>
          </p:cNvSpPr>
          <p:nvPr>
            <p:ph type="ctrTitle"/>
          </p:nvPr>
        </p:nvSpPr>
        <p:spPr>
          <a:xfrm>
            <a:off x="845561" y="1181819"/>
            <a:ext cx="5108104" cy="1470025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en-US" altLang="ko-KR" sz="4000" b="1" kern="1200" dirty="0">
                <a:solidFill>
                  <a:schemeClr val="bg1"/>
                </a:solidFill>
                <a:latin typeface="나눔고딕 ExtraBold"/>
                <a:ea typeface="나눔고딕 ExtraBold"/>
                <a:cs typeface="+mj-cs"/>
              </a:rPr>
              <a:t>OSI 7</a:t>
            </a:r>
            <a:r>
              <a:rPr lang="ko-KR" altLang="en-US" sz="4000" b="1" kern="1200" dirty="0">
                <a:solidFill>
                  <a:schemeClr val="bg1"/>
                </a:solidFill>
                <a:latin typeface="나눔고딕 ExtraBold"/>
                <a:ea typeface="나눔고딕 ExtraBold"/>
                <a:cs typeface="+mj-cs"/>
              </a:rPr>
              <a:t>계층</a:t>
            </a:r>
            <a:endParaRPr sz="4000" b="1" kern="1200" dirty="0">
              <a:solidFill>
                <a:schemeClr val="bg1"/>
              </a:solidFill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6" name="slide3_shape4"/>
          <p:cNvSpPr/>
          <p:nvPr/>
        </p:nvSpPr>
        <p:spPr>
          <a:xfrm>
            <a:off x="6804248" y="476673"/>
            <a:ext cx="1645170" cy="108012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2400" b="1" i="0" strike="noStrike" kern="1200" cap="none" spc="-15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고딕 ExtraBold"/>
                <a:ea typeface="나눔고딕 ExtraBold"/>
                <a:cs typeface="+mj-cs"/>
              </a:rPr>
              <a:t>02</a:t>
            </a:r>
            <a:endParaRPr sz="2400" b="0" i="0" strike="noStrike" kern="1200" cap="none" spc="0" baseline="0" dirty="0">
              <a:ln>
                <a:noFill/>
              </a:ln>
              <a:solidFill>
                <a:schemeClr val="bg1"/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7276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2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/>
                <a:ea typeface="나눔고딕 ExtraBold"/>
              </a:rPr>
              <a:t>OSI 7 Layer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0FF1C4-11CE-49F9-9749-DC226DDF0272}"/>
              </a:ext>
            </a:extLst>
          </p:cNvPr>
          <p:cNvSpPr txBox="1"/>
          <p:nvPr/>
        </p:nvSpPr>
        <p:spPr>
          <a:xfrm>
            <a:off x="1550039" y="2844224"/>
            <a:ext cx="6043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0" b="1" dirty="0"/>
              <a:t>OSI 7 Layer??</a:t>
            </a:r>
            <a:endParaRPr lang="ko-KR" altLang="en-US" sz="7000" b="1" dirty="0"/>
          </a:p>
        </p:txBody>
      </p:sp>
    </p:spTree>
    <p:extLst>
      <p:ext uri="{BB962C8B-B14F-4D97-AF65-F5344CB8AC3E}">
        <p14:creationId xmlns:p14="http://schemas.microsoft.com/office/powerpoint/2010/main" val="3552300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2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/>
                <a:ea typeface="나눔고딕 ExtraBold"/>
              </a:rPr>
              <a:t>OSI 7 Layer</a:t>
            </a:r>
          </a:p>
        </p:txBody>
      </p:sp>
      <p:grpSp>
        <p:nvGrpSpPr>
          <p:cNvPr id="7" name="그룹 53">
            <a:extLst>
              <a:ext uri="{FF2B5EF4-FFF2-40B4-BE49-F238E27FC236}">
                <a16:creationId xmlns:a16="http://schemas.microsoft.com/office/drawing/2014/main" id="{CE0D410B-6D45-400E-85BE-719DCCF3268C}"/>
              </a:ext>
            </a:extLst>
          </p:cNvPr>
          <p:cNvGrpSpPr/>
          <p:nvPr/>
        </p:nvGrpSpPr>
        <p:grpSpPr>
          <a:xfrm>
            <a:off x="482706" y="1951515"/>
            <a:ext cx="1467956" cy="338554"/>
            <a:chOff x="533202" y="827420"/>
            <a:chExt cx="1355249" cy="3385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CE29C64-4CF4-47C2-92DD-EAE1A1BA009D}"/>
                </a:ext>
              </a:extLst>
            </p:cNvPr>
            <p:cNvSpPr/>
            <p:nvPr/>
          </p:nvSpPr>
          <p:spPr>
            <a:xfrm>
              <a:off x="562673" y="827420"/>
              <a:ext cx="13257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OSI 7 Layer</a:t>
              </a:r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란</a:t>
              </a:r>
              <a:r>
                <a:rPr lang="en-US" altLang="ko-KR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?</a:t>
              </a:r>
              <a:endParaRPr lang="ko-KR" altLang="en-US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70EA34E-2549-4DF2-B550-17515C56597F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3" descr="C:\Users\joker\Desktop\bench_your_network_osi_1008121.jpg">
            <a:extLst>
              <a:ext uri="{FF2B5EF4-FFF2-40B4-BE49-F238E27FC236}">
                <a16:creationId xmlns:a16="http://schemas.microsoft.com/office/drawing/2014/main" id="{08D7B153-59CC-4AF7-9867-07D83E762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60032" y="2789684"/>
            <a:ext cx="4108953" cy="3384376"/>
          </a:xfrm>
          <a:prstGeom prst="rect">
            <a:avLst/>
          </a:prstGeom>
          <a:noFill/>
        </p:spPr>
      </p:pic>
      <p:pic>
        <p:nvPicPr>
          <p:cNvPr id="11" name="Picture 2" descr="C:\Users\jokerdbug\Desktop\대구대_교육자료\OSI.jpg">
            <a:extLst>
              <a:ext uri="{FF2B5EF4-FFF2-40B4-BE49-F238E27FC236}">
                <a16:creationId xmlns:a16="http://schemas.microsoft.com/office/drawing/2014/main" id="{41CB1DAE-3077-40F2-85D1-7CB964B39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477" y="2516457"/>
            <a:ext cx="48641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46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2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/>
                <a:ea typeface="나눔고딕 ExtraBold"/>
              </a:rPr>
              <a:t>OSI 7 Layer</a:t>
            </a:r>
          </a:p>
        </p:txBody>
      </p:sp>
      <p:grpSp>
        <p:nvGrpSpPr>
          <p:cNvPr id="16" name="그룹 53">
            <a:extLst>
              <a:ext uri="{FF2B5EF4-FFF2-40B4-BE49-F238E27FC236}">
                <a16:creationId xmlns:a16="http://schemas.microsoft.com/office/drawing/2014/main" id="{D74BFEAC-31A9-4B11-B836-6950347D034C}"/>
              </a:ext>
            </a:extLst>
          </p:cNvPr>
          <p:cNvGrpSpPr/>
          <p:nvPr/>
        </p:nvGrpSpPr>
        <p:grpSpPr>
          <a:xfrm>
            <a:off x="496270" y="1844824"/>
            <a:ext cx="1761883" cy="338554"/>
            <a:chOff x="533202" y="827420"/>
            <a:chExt cx="1626609" cy="33855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06583A8-EF99-40D5-A609-F905FDA92566}"/>
                </a:ext>
              </a:extLst>
            </p:cNvPr>
            <p:cNvSpPr/>
            <p:nvPr/>
          </p:nvSpPr>
          <p:spPr>
            <a:xfrm>
              <a:off x="562673" y="827420"/>
              <a:ext cx="15971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OSI 7 </a:t>
              </a:r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계층별 정리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90D8285-87EF-4641-B761-BB21F6102265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5DC6FA0-CC73-4105-A8A2-4384938BE7D8}"/>
              </a:ext>
            </a:extLst>
          </p:cNvPr>
          <p:cNvSpPr txBox="1"/>
          <p:nvPr/>
        </p:nvSpPr>
        <p:spPr>
          <a:xfrm>
            <a:off x="478558" y="2348880"/>
            <a:ext cx="9289032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계층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(Physical Layer)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상호간에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전송하기 위한 기준을 수립하는 계층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계층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(Data Link Layer) : MAC – Device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Device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간에 전송 프로토콜 결정과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Error Detection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하는 계층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계층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(Network Layer) 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목적지까지 가는 경로를 학습하고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Best-Path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결정 후 전송하는 계층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계층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(Transport Layer) 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상호간의 신뢰성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 신뢰성 있는 데이터를 전송하는 계층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계층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(Session Layer) :  Application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계층 사이의 접속 설정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종료하는 계층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계층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(Presentation Layer) : Application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간의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전달하기 위해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Format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결정하는 계층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계층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(Application Layer) 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통신을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 위해 실행하는 모든 프로그램 속하는 계층 </a:t>
            </a:r>
          </a:p>
        </p:txBody>
      </p:sp>
    </p:spTree>
    <p:extLst>
      <p:ext uri="{BB962C8B-B14F-4D97-AF65-F5344CB8AC3E}">
        <p14:creationId xmlns:p14="http://schemas.microsoft.com/office/powerpoint/2010/main" val="1401324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2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-2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/>
                <a:ea typeface="나눔고딕 ExtraBold"/>
              </a:rPr>
              <a:t>TCP/IP 4 Layer</a:t>
            </a:r>
          </a:p>
        </p:txBody>
      </p:sp>
      <p:grpSp>
        <p:nvGrpSpPr>
          <p:cNvPr id="16" name="그룹 53">
            <a:extLst>
              <a:ext uri="{FF2B5EF4-FFF2-40B4-BE49-F238E27FC236}">
                <a16:creationId xmlns:a16="http://schemas.microsoft.com/office/drawing/2014/main" id="{D74BFEAC-31A9-4B11-B836-6950347D034C}"/>
              </a:ext>
            </a:extLst>
          </p:cNvPr>
          <p:cNvGrpSpPr/>
          <p:nvPr/>
        </p:nvGrpSpPr>
        <p:grpSpPr>
          <a:xfrm>
            <a:off x="496270" y="1844824"/>
            <a:ext cx="1744250" cy="338554"/>
            <a:chOff x="533202" y="827420"/>
            <a:chExt cx="1610331" cy="33855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06583A8-EF99-40D5-A609-F905FDA92566}"/>
                </a:ext>
              </a:extLst>
            </p:cNvPr>
            <p:cNvSpPr/>
            <p:nvPr/>
          </p:nvSpPr>
          <p:spPr>
            <a:xfrm>
              <a:off x="562673" y="827420"/>
              <a:ext cx="15808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OSI 7  vs  PCP/IP 4</a:t>
              </a:r>
              <a:endParaRPr lang="ko-KR" altLang="en-US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90D8285-87EF-4641-B761-BB21F6102265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C9F1767-A792-4951-ABB0-ACAAAA954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6" y="2327642"/>
            <a:ext cx="6095496" cy="421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59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2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-2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grpSp>
        <p:nvGrpSpPr>
          <p:cNvPr id="16" name="그룹 53">
            <a:extLst>
              <a:ext uri="{FF2B5EF4-FFF2-40B4-BE49-F238E27FC236}">
                <a16:creationId xmlns:a16="http://schemas.microsoft.com/office/drawing/2014/main" id="{D74BFEAC-31A9-4B11-B836-6950347D034C}"/>
              </a:ext>
            </a:extLst>
          </p:cNvPr>
          <p:cNvGrpSpPr/>
          <p:nvPr/>
        </p:nvGrpSpPr>
        <p:grpSpPr>
          <a:xfrm>
            <a:off x="395636" y="1866310"/>
            <a:ext cx="1728092" cy="338554"/>
            <a:chOff x="533202" y="827420"/>
            <a:chExt cx="1595413" cy="33855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06583A8-EF99-40D5-A609-F905FDA92566}"/>
                </a:ext>
              </a:extLst>
            </p:cNvPr>
            <p:cNvSpPr/>
            <p:nvPr/>
          </p:nvSpPr>
          <p:spPr>
            <a:xfrm>
              <a:off x="562673" y="827420"/>
              <a:ext cx="15659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TCP/IP </a:t>
              </a:r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계층별 정리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90D8285-87EF-4641-B761-BB21F6102265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5DC6FA0-CC73-4105-A8A2-4384938BE7D8}"/>
              </a:ext>
            </a:extLst>
          </p:cNvPr>
          <p:cNvSpPr txBox="1"/>
          <p:nvPr/>
        </p:nvSpPr>
        <p:spPr>
          <a:xfrm>
            <a:off x="395532" y="2348880"/>
            <a:ext cx="8352928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계층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(Link Layer)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OSI 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계층의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1, 2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계층에 해당한다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CSMA/CD, MAC, LAN, X.25,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패킷망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위성 통신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	           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다이얼 업 모뎀 등 전송에 사용된다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계층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(Network Layer) : OSI 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계층의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계층에 해당한다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통신 노드 간의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IP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패킷을 전송하는 기능 및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라우팅 기능을 담당한다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계층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(Transport Layer) : OSI 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계층의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계층에 해당한다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통신 노드 간의 연결을 제어하고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	  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자료의 송수신을 담당한다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계층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(Application Layer) : OSI 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계층의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5.6.7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계층에 해당한다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TCP/IP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기반의 응용프로그램을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	     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구분할 때 사용한다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slide4_shape1">
            <a:extLst>
              <a:ext uri="{FF2B5EF4-FFF2-40B4-BE49-F238E27FC236}">
                <a16:creationId xmlns:a16="http://schemas.microsoft.com/office/drawing/2014/main" id="{853155D6-DAB7-4E6D-BEE3-F48CBF3660D7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/>
                <a:ea typeface="나눔고딕 ExtraBold"/>
              </a:rPr>
              <a:t>TCP/IP 4 Layer</a:t>
            </a:r>
          </a:p>
        </p:txBody>
      </p:sp>
    </p:spTree>
    <p:extLst>
      <p:ext uri="{BB962C8B-B14F-4D97-AF65-F5344CB8AC3E}">
        <p14:creationId xmlns:p14="http://schemas.microsoft.com/office/powerpoint/2010/main" val="127766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3_shape2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3_shape3"/>
          <p:cNvSpPr>
            <a:spLocks noGrp="1"/>
          </p:cNvSpPr>
          <p:nvPr>
            <p:ph type="ctrTitle"/>
          </p:nvPr>
        </p:nvSpPr>
        <p:spPr>
          <a:xfrm>
            <a:off x="845561" y="1181819"/>
            <a:ext cx="5108104" cy="1470025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0" kern="1200" dirty="0">
                <a:solidFill>
                  <a:schemeClr val="bg1"/>
                </a:solidFill>
                <a:latin typeface="나눔고딕 ExtraBold"/>
                <a:ea typeface="나눔고딕 ExtraBold"/>
                <a:cs typeface="+mj-cs"/>
              </a:rPr>
              <a:t>통신이란</a:t>
            </a:r>
            <a:r>
              <a:rPr lang="en-US" altLang="ko-KR" sz="4000" b="0" kern="1200" dirty="0">
                <a:solidFill>
                  <a:schemeClr val="bg1"/>
                </a:solidFill>
                <a:latin typeface="나눔고딕 ExtraBold"/>
                <a:ea typeface="나눔고딕 ExtraBold"/>
                <a:cs typeface="+mj-cs"/>
              </a:rPr>
              <a:t>?</a:t>
            </a:r>
            <a:endParaRPr sz="4000" b="0" kern="1200" dirty="0">
              <a:solidFill>
                <a:schemeClr val="bg1"/>
              </a:solidFill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6" name="slide3_shape4"/>
          <p:cNvSpPr/>
          <p:nvPr/>
        </p:nvSpPr>
        <p:spPr>
          <a:xfrm>
            <a:off x="6804248" y="476673"/>
            <a:ext cx="1645170" cy="108012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2400" b="1" i="0" strike="noStrike" kern="1200" cap="none" spc="-15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고딕 ExtraBold"/>
                <a:ea typeface="나눔고딕 ExtraBold"/>
                <a:cs typeface="+mj-cs"/>
              </a:rPr>
              <a:t>01</a:t>
            </a:r>
            <a:endParaRPr sz="2400" b="0" i="0" strike="noStrike" kern="1200" cap="none" spc="0" baseline="0" dirty="0">
              <a:ln>
                <a:noFill/>
              </a:ln>
              <a:solidFill>
                <a:schemeClr val="bg1"/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2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-3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grpSp>
        <p:nvGrpSpPr>
          <p:cNvPr id="16" name="그룹 53">
            <a:extLst>
              <a:ext uri="{FF2B5EF4-FFF2-40B4-BE49-F238E27FC236}">
                <a16:creationId xmlns:a16="http://schemas.microsoft.com/office/drawing/2014/main" id="{D74BFEAC-31A9-4B11-B836-6950347D034C}"/>
              </a:ext>
            </a:extLst>
          </p:cNvPr>
          <p:cNvGrpSpPr/>
          <p:nvPr/>
        </p:nvGrpSpPr>
        <p:grpSpPr>
          <a:xfrm>
            <a:off x="496270" y="1844824"/>
            <a:ext cx="1159154" cy="338554"/>
            <a:chOff x="533202" y="827420"/>
            <a:chExt cx="1070157" cy="33855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06583A8-EF99-40D5-A609-F905FDA92566}"/>
                </a:ext>
              </a:extLst>
            </p:cNvPr>
            <p:cNvSpPr/>
            <p:nvPr/>
          </p:nvSpPr>
          <p:spPr>
            <a:xfrm>
              <a:off x="562673" y="827420"/>
              <a:ext cx="10406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계층별 정리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90D8285-87EF-4641-B761-BB21F6102265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4_shape1">
            <a:extLst>
              <a:ext uri="{FF2B5EF4-FFF2-40B4-BE49-F238E27FC236}">
                <a16:creationId xmlns:a16="http://schemas.microsoft.com/office/drawing/2014/main" id="{853155D6-DAB7-4E6D-BEE3-F48CBF3660D7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/>
                <a:ea typeface="나눔고딕 ExtraBold"/>
              </a:rPr>
              <a:t>OSI 7 Layer, TCP/IP 4 Layer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E93D53F-EFC3-419B-AFB4-BDBC745BB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043941"/>
              </p:ext>
            </p:extLst>
          </p:nvPr>
        </p:nvGraphicFramePr>
        <p:xfrm>
          <a:off x="395535" y="2321246"/>
          <a:ext cx="828088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68153">
                  <a:extLst>
                    <a:ext uri="{9D8B030D-6E8A-4147-A177-3AD203B41FA5}">
                      <a16:colId xmlns:a16="http://schemas.microsoft.com/office/drawing/2014/main" val="4115885156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4062403817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1776032248"/>
                    </a:ext>
                  </a:extLst>
                </a:gridCol>
                <a:gridCol w="3024295">
                  <a:extLst>
                    <a:ext uri="{9D8B030D-6E8A-4147-A177-3AD203B41FA5}">
                      <a16:colId xmlns:a16="http://schemas.microsoft.com/office/drawing/2014/main" val="26966324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TCP/IP 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OSI 7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역할과 기능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프로토콜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030093"/>
                  </a:ext>
                </a:extLst>
              </a:tr>
              <a:tr h="51651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응용계층</a:t>
                      </a:r>
                      <a:endParaRPr lang="en-US" altLang="ko-KR" sz="1600" dirty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(Application)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응용계층</a:t>
                      </a:r>
                      <a:endParaRPr lang="en-US" altLang="ko-KR" sz="1600" dirty="0">
                        <a:latin typeface="+mn-lt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+mn-lt"/>
                        </a:rPr>
                        <a:t>(Application)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사용자와 네트워크 간의 연결</a:t>
                      </a:r>
                      <a:r>
                        <a:rPr lang="en-US" altLang="ko-KR" sz="1600" dirty="0">
                          <a:latin typeface="+mn-lt"/>
                        </a:rPr>
                        <a:t>, </a:t>
                      </a:r>
                      <a:r>
                        <a:rPr lang="ko-KR" altLang="en-US" sz="1600" dirty="0">
                          <a:latin typeface="+mn-lt"/>
                        </a:rPr>
                        <a:t>데이터 생성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HTTP, SMTP, FTP, NFS, Telnet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7537022"/>
                  </a:ext>
                </a:extLst>
              </a:tr>
              <a:tr h="51651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표현계층</a:t>
                      </a:r>
                      <a:endParaRPr lang="en-US" altLang="ko-KR" sz="1600" dirty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(Presentation)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데이터 형식 규정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JPEG, MPEG, SMB, AFP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8110856"/>
                  </a:ext>
                </a:extLst>
              </a:tr>
              <a:tr h="51651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세션계층</a:t>
                      </a:r>
                      <a:endParaRPr lang="en-US" altLang="ko-KR" sz="1600" dirty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(Session)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인증 및 서비스 제공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TLS, SSH, ISO 8327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8715687"/>
                  </a:ext>
                </a:extLst>
              </a:tr>
              <a:tr h="5165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전송계층</a:t>
                      </a:r>
                      <a:endParaRPr lang="en-US" altLang="ko-KR" sz="1600" dirty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(Transport)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전송계층</a:t>
                      </a:r>
                      <a:endParaRPr lang="en-US" altLang="ko-KR" sz="1600" dirty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(Transport)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프로세스 간의</a:t>
                      </a:r>
                      <a:endParaRPr lang="en-US" altLang="ko-KR" sz="1600" dirty="0"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데이터 전송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TCP, UDP, RTP, SCTP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0141"/>
                  </a:ext>
                </a:extLst>
              </a:tr>
              <a:tr h="5165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네트워크계층</a:t>
                      </a:r>
                      <a:endParaRPr lang="en-US" altLang="ko-KR" sz="1600" dirty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(Network)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네트워크계층</a:t>
                      </a:r>
                      <a:endParaRPr lang="en-US" altLang="ko-KR" sz="1600" dirty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(Network)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데이터 경로 설정</a:t>
                      </a:r>
                      <a:endParaRPr lang="en-US" altLang="ko-KR" sz="1600" dirty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(</a:t>
                      </a:r>
                      <a:r>
                        <a:rPr lang="ko-KR" altLang="en-US" sz="1600" dirty="0">
                          <a:latin typeface="+mn-lt"/>
                        </a:rPr>
                        <a:t>스위칭</a:t>
                      </a:r>
                      <a:r>
                        <a:rPr lang="en-US" altLang="ko-KR" sz="1600" dirty="0">
                          <a:latin typeface="+mn-lt"/>
                        </a:rPr>
                        <a:t>, </a:t>
                      </a:r>
                      <a:r>
                        <a:rPr lang="ko-KR" altLang="en-US" sz="1600" dirty="0">
                          <a:latin typeface="+mn-lt"/>
                        </a:rPr>
                        <a:t>라우팅</a:t>
                      </a:r>
                      <a:r>
                        <a:rPr lang="en-US" altLang="ko-KR" sz="1600" dirty="0">
                          <a:latin typeface="+mn-lt"/>
                        </a:rPr>
                        <a:t>)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IP, ICMP, ARP, BGP, IPX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188773"/>
                  </a:ext>
                </a:extLst>
              </a:tr>
              <a:tr h="51651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링크계층</a:t>
                      </a:r>
                      <a:endParaRPr lang="en-US" altLang="ko-KR" sz="1600" dirty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(Link)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링크계층</a:t>
                      </a:r>
                      <a:endParaRPr lang="en-US" altLang="ko-KR" sz="1600" dirty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(Link)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네트워크 기기 간의 </a:t>
                      </a:r>
                      <a:endParaRPr lang="en-US" altLang="ko-KR" sz="1600" dirty="0"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데이터 전송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Ethernet, LAN, Wi-Fi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051583"/>
                  </a:ext>
                </a:extLst>
              </a:tr>
              <a:tr h="51651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물리계층</a:t>
                      </a:r>
                      <a:endParaRPr lang="en-US" altLang="ko-KR" sz="1600" dirty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(Physical)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시스템간 물리적 연결</a:t>
                      </a:r>
                      <a:r>
                        <a:rPr lang="en-US" altLang="ko-KR" sz="1600" dirty="0">
                          <a:latin typeface="+mn-lt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전기적 신호 변환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Modem, Cable, Fiber</a:t>
                      </a:r>
                      <a:endParaRPr lang="ko-KR" altLang="en-US" sz="1600" b="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466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177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2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-3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grpSp>
        <p:nvGrpSpPr>
          <p:cNvPr id="16" name="그룹 53">
            <a:extLst>
              <a:ext uri="{FF2B5EF4-FFF2-40B4-BE49-F238E27FC236}">
                <a16:creationId xmlns:a16="http://schemas.microsoft.com/office/drawing/2014/main" id="{D74BFEAC-31A9-4B11-B836-6950347D034C}"/>
              </a:ext>
            </a:extLst>
          </p:cNvPr>
          <p:cNvGrpSpPr/>
          <p:nvPr/>
        </p:nvGrpSpPr>
        <p:grpSpPr>
          <a:xfrm>
            <a:off x="496269" y="1844824"/>
            <a:ext cx="2196297" cy="338554"/>
            <a:chOff x="533202" y="827420"/>
            <a:chExt cx="2027675" cy="33855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06583A8-EF99-40D5-A609-F905FDA92566}"/>
                </a:ext>
              </a:extLst>
            </p:cNvPr>
            <p:cNvSpPr/>
            <p:nvPr/>
          </p:nvSpPr>
          <p:spPr>
            <a:xfrm>
              <a:off x="562673" y="827420"/>
              <a:ext cx="19982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이 계층을 따르지 않는다</a:t>
              </a:r>
              <a:r>
                <a:rPr lang="en-US" altLang="ko-KR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.</a:t>
              </a:r>
              <a:endParaRPr lang="ko-KR" altLang="en-US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90D8285-87EF-4641-B761-BB21F6102265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5DC6FA0-CC73-4105-A8A2-4384938BE7D8}"/>
              </a:ext>
            </a:extLst>
          </p:cNvPr>
          <p:cNvSpPr txBox="1"/>
          <p:nvPr/>
        </p:nvSpPr>
        <p:spPr>
          <a:xfrm>
            <a:off x="478558" y="5013176"/>
            <a:ext cx="928903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 실제 사용되는 인터넷 프로토콜은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OSI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참조 모델을 완전히 따르지 않습니다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말그대로 참조 모델일 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인터넷 프로토콜 스택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(Internet Protocol Stack)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현재 대부분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TCP/IP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따릅니다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TCP/IP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OSI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참조 모델과 달리 표현계층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세션계층을 응용계층에 다 포함시키고 있습니다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데이터는 위의 그림과 같이 단계 별로 헤더를 붙여 전송하며 이를 데이터 캡슐화라고 합니다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(Data → Segment → Datagram → Frame)</a:t>
            </a:r>
          </a:p>
        </p:txBody>
      </p:sp>
      <p:sp>
        <p:nvSpPr>
          <p:cNvPr id="9" name="slide4_shape1">
            <a:extLst>
              <a:ext uri="{FF2B5EF4-FFF2-40B4-BE49-F238E27FC236}">
                <a16:creationId xmlns:a16="http://schemas.microsoft.com/office/drawing/2014/main" id="{853155D6-DAB7-4E6D-BEE3-F48CBF3660D7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하지만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???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0B12D0-8EC9-471D-8A13-927323A6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487" y="1899899"/>
            <a:ext cx="589132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0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3_shape2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3_shape3"/>
          <p:cNvSpPr>
            <a:spLocks noGrp="1"/>
          </p:cNvSpPr>
          <p:nvPr>
            <p:ph type="ctrTitle"/>
          </p:nvPr>
        </p:nvSpPr>
        <p:spPr>
          <a:xfrm>
            <a:off x="845561" y="1181819"/>
            <a:ext cx="5108104" cy="1470025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en-US" altLang="ko-KR" sz="4000" b="0" dirty="0">
                <a:solidFill>
                  <a:schemeClr val="bg1"/>
                </a:solidFill>
                <a:latin typeface="나눔고딕 ExtraBold"/>
                <a:ea typeface="나눔고딕 ExtraBold"/>
              </a:rPr>
              <a:t>IP  Address </a:t>
            </a:r>
            <a:r>
              <a:rPr lang="ko-KR" altLang="en-US" sz="4000" b="0" dirty="0">
                <a:solidFill>
                  <a:schemeClr val="bg1"/>
                </a:solidFill>
                <a:latin typeface="나눔고딕 ExtraBold"/>
                <a:ea typeface="나눔고딕 ExtraBold"/>
              </a:rPr>
              <a:t>체계</a:t>
            </a:r>
            <a:endParaRPr sz="4000" b="0" kern="1200" dirty="0">
              <a:solidFill>
                <a:schemeClr val="bg1"/>
              </a:solidFill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6" name="slide3_shape4"/>
          <p:cNvSpPr/>
          <p:nvPr/>
        </p:nvSpPr>
        <p:spPr>
          <a:xfrm>
            <a:off x="6804248" y="476673"/>
            <a:ext cx="1645170" cy="108012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2400" b="1" i="0" strike="noStrike" kern="1200" cap="none" spc="-15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고딕 ExtraBold"/>
                <a:ea typeface="나눔고딕 ExtraBold"/>
                <a:cs typeface="+mj-cs"/>
              </a:rPr>
              <a:t>03</a:t>
            </a:r>
            <a:endParaRPr sz="2400" b="0" i="0" strike="noStrike" kern="1200" cap="none" spc="0" baseline="0" dirty="0">
              <a:ln>
                <a:noFill/>
              </a:ln>
              <a:solidFill>
                <a:schemeClr val="bg1"/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84282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3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/>
                <a:ea typeface="나눔고딕 ExtraBold"/>
              </a:rPr>
              <a:t>IP?</a:t>
            </a:r>
          </a:p>
        </p:txBody>
      </p:sp>
      <p:grpSp>
        <p:nvGrpSpPr>
          <p:cNvPr id="7" name="그룹 53">
            <a:extLst>
              <a:ext uri="{FF2B5EF4-FFF2-40B4-BE49-F238E27FC236}">
                <a16:creationId xmlns:a16="http://schemas.microsoft.com/office/drawing/2014/main" id="{8ACFB4AD-21DE-45BE-A550-60F52385BABD}"/>
              </a:ext>
            </a:extLst>
          </p:cNvPr>
          <p:cNvGrpSpPr/>
          <p:nvPr/>
        </p:nvGrpSpPr>
        <p:grpSpPr>
          <a:xfrm>
            <a:off x="568274" y="2016334"/>
            <a:ext cx="654209" cy="338554"/>
            <a:chOff x="533202" y="827420"/>
            <a:chExt cx="603982" cy="3385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A4A9FCB-9DE5-43F4-B490-5BF52080EB88}"/>
                </a:ext>
              </a:extLst>
            </p:cNvPr>
            <p:cNvSpPr/>
            <p:nvPr/>
          </p:nvSpPr>
          <p:spPr>
            <a:xfrm>
              <a:off x="562674" y="827420"/>
              <a:ext cx="5745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IP</a:t>
              </a:r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란</a:t>
              </a:r>
              <a:r>
                <a:rPr lang="en-US" altLang="ko-KR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?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7A89D6F-5A4A-4E7A-B089-7D86D52EBA61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B961FA-74EC-412F-BFC2-48F8278261B1}"/>
              </a:ext>
            </a:extLst>
          </p:cNvPr>
          <p:cNvSpPr/>
          <p:nvPr/>
        </p:nvSpPr>
        <p:spPr>
          <a:xfrm>
            <a:off x="478558" y="2376374"/>
            <a:ext cx="10081120" cy="2302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500" b="1" dirty="0"/>
              <a:t>- (Protocol)</a:t>
            </a:r>
            <a:r>
              <a:rPr lang="en-US" altLang="ko-KR" sz="1500" dirty="0"/>
              <a:t> </a:t>
            </a:r>
            <a:r>
              <a:rPr lang="ko-KR" altLang="en-US" sz="1500" dirty="0"/>
              <a:t>컴퓨터간에 정보를 주고받을 때의 통신방법에 대한 규칙</a:t>
            </a:r>
            <a:r>
              <a:rPr lang="en-US" altLang="ko-KR" sz="1500" dirty="0"/>
              <a:t>/</a:t>
            </a:r>
            <a:r>
              <a:rPr lang="ko-KR" altLang="en-US" sz="1500" dirty="0"/>
              <a:t>약속</a:t>
            </a:r>
            <a:endParaRPr lang="en-US" altLang="ko-KR" sz="1500" b="1" dirty="0"/>
          </a:p>
          <a:p>
            <a:pPr>
              <a:lnSpc>
                <a:spcPct val="250000"/>
              </a:lnSpc>
              <a:buFontTx/>
              <a:buNone/>
            </a:pPr>
            <a:r>
              <a:rPr lang="en-US" altLang="ko-KR" sz="1500" b="1" dirty="0"/>
              <a:t>- IP(Internet Protocol) </a:t>
            </a:r>
            <a:r>
              <a:rPr lang="ko-KR" altLang="en-US" sz="1500" dirty="0"/>
              <a:t>인터넷 상에서 독립적으로 운영되고 있는 통신망들을 </a:t>
            </a:r>
            <a:r>
              <a:rPr lang="en-US" altLang="ko-KR" sz="1500" dirty="0"/>
              <a:t> </a:t>
            </a:r>
            <a:r>
              <a:rPr lang="ko-KR" altLang="en-US" sz="1500" dirty="0"/>
              <a:t>서로 연결하는 규칙</a:t>
            </a:r>
            <a:endParaRPr lang="en-US" altLang="ko-KR" sz="1500" dirty="0"/>
          </a:p>
          <a:p>
            <a:pPr>
              <a:lnSpc>
                <a:spcPct val="250000"/>
              </a:lnSpc>
              <a:buFontTx/>
              <a:buNone/>
            </a:pPr>
            <a:r>
              <a:rPr lang="en-US" altLang="ko-KR" sz="1500" dirty="0"/>
              <a:t>- </a:t>
            </a:r>
            <a:r>
              <a:rPr lang="ko-KR" altLang="ko-KR" sz="1500" dirty="0"/>
              <a:t>IP는 비신뢰성(unreliability)과 비연결성(connectionlessness)</a:t>
            </a:r>
            <a:r>
              <a:rPr lang="ko-KR" altLang="en-US" sz="1500" dirty="0"/>
              <a:t>으로 분류된다</a:t>
            </a:r>
            <a:r>
              <a:rPr lang="en-US" altLang="ko-KR" sz="1500" dirty="0"/>
              <a:t>.</a:t>
            </a:r>
          </a:p>
          <a:p>
            <a:pPr>
              <a:lnSpc>
                <a:spcPct val="250000"/>
              </a:lnSpc>
              <a:buFontTx/>
              <a:buNone/>
            </a:pPr>
            <a:r>
              <a:rPr lang="en-US" altLang="ko-KR" sz="1500" dirty="0"/>
              <a:t>- </a:t>
            </a:r>
            <a:r>
              <a:rPr lang="ko-KR" altLang="ko-KR" sz="1500" dirty="0"/>
              <a:t>비신뢰성은 흐름에 관여하지 않기 때문에 보낸 정보가 제대로 갔는지 보장하지 않는다는 뜻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839111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:\Users\jokerdbug\Desktop\대구대_교육자료\header.png">
            <a:extLst>
              <a:ext uri="{FF2B5EF4-FFF2-40B4-BE49-F238E27FC236}">
                <a16:creationId xmlns:a16="http://schemas.microsoft.com/office/drawing/2014/main" id="{EFE402D3-6080-47FE-BC3F-461F2E6D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17" y="2049960"/>
            <a:ext cx="9167393" cy="480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3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/>
                <a:ea typeface="나눔고딕 ExtraBold"/>
              </a:rPr>
              <a:t>IP</a:t>
            </a:r>
            <a:r>
              <a:rPr lang="ko-KR" altLang="en-US" sz="3000" spc="-100" dirty="0">
                <a:latin typeface="나눔고딕 ExtraBold"/>
                <a:ea typeface="나눔고딕 ExtraBold"/>
              </a:rPr>
              <a:t>주소 체계</a:t>
            </a:r>
            <a:endParaRPr lang="en-US" altLang="ko-KR" sz="3000" spc="-100" dirty="0">
              <a:latin typeface="나눔고딕 ExtraBold"/>
              <a:ea typeface="나눔고딕 ExtraBold"/>
            </a:endParaRPr>
          </a:p>
        </p:txBody>
      </p:sp>
      <p:grpSp>
        <p:nvGrpSpPr>
          <p:cNvPr id="23" name="그룹 53">
            <a:extLst>
              <a:ext uri="{FF2B5EF4-FFF2-40B4-BE49-F238E27FC236}">
                <a16:creationId xmlns:a16="http://schemas.microsoft.com/office/drawing/2014/main" id="{788C9200-FE77-4D4D-A68A-48ADE6DEC4F9}"/>
              </a:ext>
            </a:extLst>
          </p:cNvPr>
          <p:cNvGrpSpPr/>
          <p:nvPr/>
        </p:nvGrpSpPr>
        <p:grpSpPr>
          <a:xfrm>
            <a:off x="395536" y="1805762"/>
            <a:ext cx="1511814" cy="338554"/>
            <a:chOff x="533202" y="827420"/>
            <a:chExt cx="1395745" cy="33855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966972-5B7E-4152-8B6E-6AFA5EB0B107}"/>
                </a:ext>
              </a:extLst>
            </p:cNvPr>
            <p:cNvSpPr/>
            <p:nvPr/>
          </p:nvSpPr>
          <p:spPr>
            <a:xfrm>
              <a:off x="562674" y="827420"/>
              <a:ext cx="136627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IP Header </a:t>
              </a:r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구조</a:t>
              </a:r>
              <a:endParaRPr lang="en-US" altLang="ko-KR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FD47BC2-D816-4AD8-A2A7-67DB4A39E95F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9076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8DBF89B-A624-46BA-A02C-18C5373CE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968729"/>
              </p:ext>
            </p:extLst>
          </p:nvPr>
        </p:nvGraphicFramePr>
        <p:xfrm>
          <a:off x="370" y="0"/>
          <a:ext cx="9143630" cy="6858000"/>
        </p:xfrm>
        <a:graphic>
          <a:graphicData uri="http://schemas.openxmlformats.org/drawingml/2006/table">
            <a:tbl>
              <a:tblPr>
                <a:tableStyleId>{0660B408-B3CF-4A94-85FC-2B1E0A45F4A2}</a:tableStyleId>
              </a:tblPr>
              <a:tblGrid>
                <a:gridCol w="201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7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3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/>
                        <a:t>필드명</a:t>
                      </a:r>
                      <a:r>
                        <a:rPr lang="ko-KR" altLang="en-US" sz="1400" dirty="0"/>
                        <a:t> 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/>
                        <a:t>설명 </a:t>
                      </a:r>
                      <a:endParaRPr lang="ko-KR" altLang="en-US" sz="1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Version (4bit) </a:t>
                      </a:r>
                      <a:endParaRPr 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IPv4 or IPv6 </a:t>
                      </a:r>
                      <a:r>
                        <a:rPr lang="ko-KR" altLang="en-US" sz="1400" dirty="0"/>
                        <a:t>설정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Header Length (4bit) </a:t>
                      </a:r>
                      <a:endParaRPr 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IP </a:t>
                      </a:r>
                      <a:r>
                        <a:rPr lang="ko-KR" altLang="en-US" sz="1400" dirty="0"/>
                        <a:t>헤더의 길이를 </a:t>
                      </a:r>
                      <a:r>
                        <a:rPr lang="en-US" altLang="ko-KR" sz="1400" dirty="0"/>
                        <a:t>32</a:t>
                      </a:r>
                      <a:r>
                        <a:rPr lang="ko-KR" altLang="en-US" sz="1400" dirty="0"/>
                        <a:t>비트 단위로 나타낸다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대부분의 </a:t>
                      </a:r>
                      <a:r>
                        <a:rPr lang="en-US" altLang="ko-KR" sz="1400" dirty="0"/>
                        <a:t>IP </a:t>
                      </a:r>
                      <a:r>
                        <a:rPr lang="ko-KR" altLang="en-US" sz="1400" dirty="0"/>
                        <a:t>헤더의 길이는 </a:t>
                      </a:r>
                      <a:r>
                        <a:rPr lang="en-US" altLang="ko-KR" sz="1400" dirty="0"/>
                        <a:t>20</a:t>
                      </a:r>
                      <a:r>
                        <a:rPr lang="ko-KR" altLang="en-US" sz="1400" dirty="0"/>
                        <a:t>바이트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필드 값은 거의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이다</a:t>
                      </a:r>
                      <a:r>
                        <a:rPr lang="en-US" altLang="ko-KR" sz="1400" dirty="0"/>
                        <a:t>.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Type-of-Service (8bit) </a:t>
                      </a:r>
                      <a:endParaRPr 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/>
                        <a:t>서비스의 우선 순위를 제공한다</a:t>
                      </a:r>
                      <a:r>
                        <a:rPr lang="en-US" altLang="ko-KR" sz="1400" dirty="0"/>
                        <a:t>.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0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Packet Length (16bit) </a:t>
                      </a:r>
                      <a:endParaRPr 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/>
                        <a:t>전체 </a:t>
                      </a:r>
                      <a:r>
                        <a:rPr lang="en-US" altLang="ko-KR" sz="1400" dirty="0"/>
                        <a:t>IP </a:t>
                      </a:r>
                      <a:r>
                        <a:rPr lang="ko-KR" altLang="en-US" sz="1400" dirty="0"/>
                        <a:t>패킷의 길이를 바이트 단위로 나타낸다</a:t>
                      </a:r>
                      <a:r>
                        <a:rPr lang="en-US" altLang="ko-KR" sz="1400" dirty="0"/>
                        <a:t>. 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0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Fragment identifier (16bit) </a:t>
                      </a:r>
                      <a:endParaRPr 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/>
                        <a:t>분열이 발생한 경우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조각을 다시 결합하기 위해 원래의 데이터를 식별하기 위해 사용한다</a:t>
                      </a:r>
                      <a:r>
                        <a:rPr lang="en-US" altLang="ko-KR" sz="1400" dirty="0"/>
                        <a:t>.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88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Fragmentation Flags (3bit) </a:t>
                      </a:r>
                      <a:endParaRPr 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/>
                        <a:t>처음 </a:t>
                      </a:r>
                      <a:r>
                        <a:rPr lang="en-US" altLang="ko-KR" sz="1400" dirty="0"/>
                        <a:t>1bit</a:t>
                      </a:r>
                      <a:r>
                        <a:rPr lang="ko-KR" altLang="en-US" sz="1400" dirty="0"/>
                        <a:t>는 항상 </a:t>
                      </a:r>
                      <a:r>
                        <a:rPr lang="en-US" altLang="ko-KR" sz="1400" dirty="0"/>
                        <a:t>0</a:t>
                      </a:r>
                      <a:r>
                        <a:rPr lang="ko-KR" altLang="en-US" sz="1400" dirty="0"/>
                        <a:t>으로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나머지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비트의 용도는 다음과 같다</a:t>
                      </a:r>
                      <a:r>
                        <a:rPr lang="en-US" altLang="ko-KR" sz="1400" dirty="0"/>
                        <a:t>. 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-May Fragment : IP </a:t>
                      </a:r>
                      <a:r>
                        <a:rPr lang="ko-KR" altLang="en-US" sz="1400" dirty="0"/>
                        <a:t>라우터에 의해 분열되는 여부를 나타낸다</a:t>
                      </a:r>
                      <a:r>
                        <a:rPr lang="en-US" altLang="ko-KR" sz="1400" dirty="0"/>
                        <a:t>. 0 → </a:t>
                      </a:r>
                      <a:r>
                        <a:rPr lang="ko-KR" altLang="en-US" sz="1400" dirty="0"/>
                        <a:t>분열가능 </a:t>
                      </a:r>
                      <a:r>
                        <a:rPr lang="en-US" altLang="ko-KR" sz="1400" dirty="0"/>
                        <a:t>1→ </a:t>
                      </a:r>
                      <a:r>
                        <a:rPr lang="ko-KR" altLang="en-US" sz="1400" dirty="0"/>
                        <a:t>분열방지 </a:t>
                      </a:r>
                      <a:br>
                        <a:rPr lang="ko-KR" altLang="en-US" sz="1400" dirty="0"/>
                      </a:br>
                      <a:r>
                        <a:rPr lang="en-US" altLang="ko-KR" sz="1400" dirty="0"/>
                        <a:t>-More Fragments : </a:t>
                      </a:r>
                      <a:r>
                        <a:rPr lang="ko-KR" altLang="en-US" sz="1400" dirty="0"/>
                        <a:t>원래의 데이터의 분열된 조각이 더 있는지 여부를 판단한다</a:t>
                      </a:r>
                      <a:r>
                        <a:rPr lang="en-US" altLang="ko-KR" sz="1400" dirty="0"/>
                        <a:t>. 0 → </a:t>
                      </a:r>
                      <a:r>
                        <a:rPr lang="ko-KR" altLang="en-US" sz="1400" dirty="0"/>
                        <a:t>마지막조각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기본값 </a:t>
                      </a:r>
                      <a:r>
                        <a:rPr lang="en-US" altLang="ko-KR" sz="1400" dirty="0"/>
                        <a:t>1 → </a:t>
                      </a:r>
                      <a:r>
                        <a:rPr lang="ko-KR" altLang="en-US" sz="1400" dirty="0"/>
                        <a:t>조각이 더 있음 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8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Fragmentation Offset (13bit) </a:t>
                      </a:r>
                      <a:endParaRPr 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바이트 오프셋으로 조각에 저장된 원래의 데이터의 바이트 범위를 나타낸다</a:t>
                      </a:r>
                      <a:r>
                        <a:rPr lang="en-US" altLang="ko-KR" sz="1400" dirty="0"/>
                        <a:t>.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512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Time-to-live (8bit) </a:t>
                      </a:r>
                      <a:endParaRPr 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/>
                        <a:t>데이터를 전달할 수 없는 것으로 판단되어 소멸되기 이전에 데이터가 이동할 수 있는 단계의 수를 나타낸다</a:t>
                      </a:r>
                      <a:r>
                        <a:rPr lang="en-US" altLang="ko-KR" sz="1400" dirty="0"/>
                        <a:t>. 1 ~ 255 </a:t>
                      </a:r>
                      <a:r>
                        <a:rPr lang="ko-KR" altLang="en-US" sz="1400" dirty="0"/>
                        <a:t>사이의 값을 지정하며 라우터들은 패킷을 전달 할 때마다 이 값을 하나씩 감소시킨다</a:t>
                      </a:r>
                      <a:r>
                        <a:rPr lang="en-US" altLang="ko-KR" sz="1400" dirty="0"/>
                        <a:t>. 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48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Protocol Identifier (8bit) </a:t>
                      </a:r>
                      <a:endParaRPr 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/>
                        <a:t>상위 계층 프로토콜 </a:t>
                      </a:r>
                      <a:br>
                        <a:rPr lang="ko-KR" altLang="en-US" sz="1400" dirty="0"/>
                      </a:br>
                      <a:r>
                        <a:rPr lang="en-US" altLang="ko-KR" sz="1400" dirty="0"/>
                        <a:t>1 : ICMP, 2 : IGMP, 6 : TCP, 17 : UDP 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48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Header Checksum (16bit) </a:t>
                      </a:r>
                      <a:endParaRPr 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/>
                        <a:t>IP </a:t>
                      </a:r>
                      <a:r>
                        <a:rPr lang="ko-KR" altLang="en-US" sz="1400" dirty="0"/>
                        <a:t>헤더의 체크섬을 저장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라우터를 지나갈 때마다 재 계산을 하기 때문에 속도가 떨어진다</a:t>
                      </a:r>
                      <a:r>
                        <a:rPr lang="en-US" altLang="ko-KR" sz="1400" dirty="0"/>
                        <a:t>. 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525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Source IP Address (32bit) </a:t>
                      </a:r>
                      <a:endParaRPr 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/>
                        <a:t>출발지 </a:t>
                      </a:r>
                      <a:r>
                        <a:rPr lang="en-US" sz="1400" dirty="0"/>
                        <a:t>IP </a:t>
                      </a:r>
                      <a:r>
                        <a:rPr lang="ko-KR" altLang="en-US" sz="1400" dirty="0"/>
                        <a:t>주소 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525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Destiantion IP Address (32bit) </a:t>
                      </a:r>
                      <a:endParaRPr 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/>
                        <a:t>목적지 </a:t>
                      </a:r>
                      <a:r>
                        <a:rPr lang="en-US" sz="1400" dirty="0"/>
                        <a:t>IP </a:t>
                      </a:r>
                      <a:r>
                        <a:rPr lang="ko-KR" altLang="en-US" sz="1400" dirty="0"/>
                        <a:t>주소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849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Option(</a:t>
                      </a:r>
                      <a:r>
                        <a:rPr lang="ko-KR" altLang="en-US" sz="1400" dirty="0"/>
                        <a:t>선택적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가변적</a:t>
                      </a:r>
                      <a:r>
                        <a:rPr lang="en-US" altLang="ko-KR" sz="1400" dirty="0"/>
                        <a:t>) 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Type-of-service </a:t>
                      </a:r>
                      <a:r>
                        <a:rPr lang="ko-KR" altLang="en-US" sz="1400" dirty="0"/>
                        <a:t>처럼 특별한 옵션을 정의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033" marR="38033" marT="19017" marB="1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966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3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/>
                <a:ea typeface="나눔고딕 ExtraBold"/>
              </a:rPr>
              <a:t>IPv4</a:t>
            </a:r>
          </a:p>
        </p:txBody>
      </p:sp>
      <p:grpSp>
        <p:nvGrpSpPr>
          <p:cNvPr id="7" name="그룹 53">
            <a:extLst>
              <a:ext uri="{FF2B5EF4-FFF2-40B4-BE49-F238E27FC236}">
                <a16:creationId xmlns:a16="http://schemas.microsoft.com/office/drawing/2014/main" id="{8ACFB4AD-21DE-45BE-A550-60F52385BABD}"/>
              </a:ext>
            </a:extLst>
          </p:cNvPr>
          <p:cNvGrpSpPr/>
          <p:nvPr/>
        </p:nvGrpSpPr>
        <p:grpSpPr>
          <a:xfrm>
            <a:off x="568274" y="2016334"/>
            <a:ext cx="558029" cy="338554"/>
            <a:chOff x="533202" y="827420"/>
            <a:chExt cx="515186" cy="3385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A4A9FCB-9DE5-43F4-B490-5BF52080EB88}"/>
                </a:ext>
              </a:extLst>
            </p:cNvPr>
            <p:cNvSpPr/>
            <p:nvPr/>
          </p:nvSpPr>
          <p:spPr>
            <a:xfrm>
              <a:off x="562674" y="827420"/>
              <a:ext cx="4857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IPv4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7A89D6F-5A4A-4E7A-B089-7D86D52EBA61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B961FA-74EC-412F-BFC2-48F8278261B1}"/>
              </a:ext>
            </a:extLst>
          </p:cNvPr>
          <p:cNvSpPr/>
          <p:nvPr/>
        </p:nvSpPr>
        <p:spPr>
          <a:xfrm>
            <a:off x="478558" y="2376374"/>
            <a:ext cx="100811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/>
              <a:t>IPv4</a:t>
            </a:r>
            <a:r>
              <a:rPr lang="ko-KR" altLang="en-US" sz="1500" dirty="0"/>
              <a:t>주소는 전화번호와 같이 국내에서 표준을 정하고 정책을 수립하여 </a:t>
            </a:r>
            <a:endParaRPr lang="en-US" altLang="ko-KR" sz="1500" dirty="0"/>
          </a:p>
          <a:p>
            <a:pPr>
              <a:lnSpc>
                <a:spcPct val="200000"/>
              </a:lnSpc>
            </a:pPr>
            <a:r>
              <a:rPr lang="ko-KR" altLang="en-US" sz="1500" dirty="0"/>
              <a:t>이용자에게 무한히 할당할 수 있는 자원이 아니라 전 세계적으로 관리되는 </a:t>
            </a:r>
            <a:r>
              <a:rPr lang="ko-KR" altLang="en-US" sz="1500" b="1" dirty="0"/>
              <a:t>유한한 자원입니다</a:t>
            </a:r>
            <a:r>
              <a:rPr lang="en-US" altLang="ko-KR" sz="1500" dirty="0"/>
              <a:t>(</a:t>
            </a:r>
            <a:r>
              <a:rPr lang="ko-KR" altLang="en-US" sz="1500" dirty="0"/>
              <a:t>약 </a:t>
            </a:r>
            <a:r>
              <a:rPr lang="en-US" altLang="ko-KR" sz="1500" dirty="0"/>
              <a:t>43</a:t>
            </a:r>
            <a:r>
              <a:rPr lang="ko-KR" altLang="en-US" sz="1500" dirty="0"/>
              <a:t>억개</a:t>
            </a:r>
            <a:r>
              <a:rPr lang="en-US" altLang="ko-KR" sz="1500" dirty="0"/>
              <a:t>). </a:t>
            </a:r>
          </a:p>
          <a:p>
            <a:pPr>
              <a:lnSpc>
                <a:spcPct val="200000"/>
              </a:lnSpc>
            </a:pPr>
            <a:r>
              <a:rPr lang="ko-KR" altLang="en-US" sz="1500" dirty="0"/>
              <a:t>일부는 특수한 목적으로 예약되었으며</a:t>
            </a:r>
            <a:r>
              <a:rPr lang="en-US" altLang="ko-KR" sz="1500" dirty="0"/>
              <a:t>, </a:t>
            </a:r>
            <a:r>
              <a:rPr lang="ko-KR" altLang="en-US" sz="1500" dirty="0"/>
              <a:t>주소 규정에 의하여 사용이 제한적이기 때문에 </a:t>
            </a:r>
            <a:endParaRPr lang="en-US" altLang="ko-KR" sz="1500" dirty="0"/>
          </a:p>
          <a:p>
            <a:pPr>
              <a:lnSpc>
                <a:spcPct val="200000"/>
              </a:lnSpc>
            </a:pPr>
            <a:r>
              <a:rPr lang="en-US" altLang="ko-KR" sz="1500" dirty="0"/>
              <a:t>IP</a:t>
            </a:r>
            <a:r>
              <a:rPr lang="ko-KR" altLang="en-US" sz="1500" dirty="0"/>
              <a:t>주소할당 정책에 따라 부여하여 사용합니다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6886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3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/>
                <a:ea typeface="나눔고딕 ExtraBold"/>
              </a:rPr>
              <a:t>IPv4</a:t>
            </a:r>
          </a:p>
        </p:txBody>
      </p:sp>
      <p:grpSp>
        <p:nvGrpSpPr>
          <p:cNvPr id="7" name="그룹 53">
            <a:extLst>
              <a:ext uri="{FF2B5EF4-FFF2-40B4-BE49-F238E27FC236}">
                <a16:creationId xmlns:a16="http://schemas.microsoft.com/office/drawing/2014/main" id="{8ACFB4AD-21DE-45BE-A550-60F52385BABD}"/>
              </a:ext>
            </a:extLst>
          </p:cNvPr>
          <p:cNvGrpSpPr/>
          <p:nvPr/>
        </p:nvGrpSpPr>
        <p:grpSpPr>
          <a:xfrm>
            <a:off x="568274" y="2016334"/>
            <a:ext cx="1321058" cy="338554"/>
            <a:chOff x="533202" y="827420"/>
            <a:chExt cx="1219633" cy="3385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A4A9FCB-9DE5-43F4-B490-5BF52080EB88}"/>
                </a:ext>
              </a:extLst>
            </p:cNvPr>
            <p:cNvSpPr/>
            <p:nvPr/>
          </p:nvSpPr>
          <p:spPr>
            <a:xfrm>
              <a:off x="562674" y="827420"/>
              <a:ext cx="119016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IPv4</a:t>
              </a:r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주소 구성</a:t>
              </a:r>
              <a:endParaRPr lang="en-US" altLang="ko-KR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7A89D6F-5A4A-4E7A-B089-7D86D52EBA61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s://xn--3e0bx5euxnjje69i70af08bea817g.xn--3e0b707e/images/renewal/visual102-01.jpg">
            <a:extLst>
              <a:ext uri="{FF2B5EF4-FFF2-40B4-BE49-F238E27FC236}">
                <a16:creationId xmlns:a16="http://schemas.microsoft.com/office/drawing/2014/main" id="{3F6BC6AF-3D92-481B-8267-FC47151E2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01" y="2539502"/>
            <a:ext cx="8050397" cy="92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A7DB325-FA09-4FAC-880F-1C3B289E6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92081"/>
              </p:ext>
            </p:extLst>
          </p:nvPr>
        </p:nvGraphicFramePr>
        <p:xfrm>
          <a:off x="600197" y="3861048"/>
          <a:ext cx="4256600" cy="235338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128300">
                  <a:extLst>
                    <a:ext uri="{9D8B030D-6E8A-4147-A177-3AD203B41FA5}">
                      <a16:colId xmlns:a16="http://schemas.microsoft.com/office/drawing/2014/main" val="1248008463"/>
                    </a:ext>
                  </a:extLst>
                </a:gridCol>
                <a:gridCol w="2128300">
                  <a:extLst>
                    <a:ext uri="{9D8B030D-6E8A-4147-A177-3AD203B41FA5}">
                      <a16:colId xmlns:a16="http://schemas.microsoft.com/office/drawing/2014/main" val="2974721337"/>
                    </a:ext>
                  </a:extLst>
                </a:gridCol>
              </a:tblGrid>
              <a:tr h="2658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</a:rPr>
                        <a:t>구분</a:t>
                      </a:r>
                      <a:endParaRPr lang="ko-KR" altLang="en-US" sz="160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54688" marR="54688" marT="38281" marB="382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IPv4</a:t>
                      </a:r>
                      <a:endParaRPr lang="en-US" sz="160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54688" marR="54688" marT="38281" marB="38281" anchor="ctr"/>
                </a:tc>
                <a:extLst>
                  <a:ext uri="{0D108BD9-81ED-4DB2-BD59-A6C34878D82A}">
                    <a16:rowId xmlns:a16="http://schemas.microsoft.com/office/drawing/2014/main" val="1896141876"/>
                  </a:ext>
                </a:extLst>
              </a:tr>
              <a:tr h="30315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>
                          <a:effectLst/>
                        </a:rPr>
                        <a:t>주소길이</a:t>
                      </a:r>
                      <a:endParaRPr lang="ko-KR" altLang="en-US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54688" marR="54688" marT="54688" marB="5468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>
                          <a:effectLst/>
                        </a:rPr>
                        <a:t>32</a:t>
                      </a:r>
                      <a:r>
                        <a:rPr lang="ko-KR" altLang="en-US" sz="1600" dirty="0">
                          <a:effectLst/>
                        </a:rPr>
                        <a:t>비트</a:t>
                      </a:r>
                      <a:endParaRPr lang="ko-KR" altLang="en-US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54688" marR="54688" marT="54688" marB="54688" anchor="ctr"/>
                </a:tc>
                <a:extLst>
                  <a:ext uri="{0D108BD9-81ED-4DB2-BD59-A6C34878D82A}">
                    <a16:rowId xmlns:a16="http://schemas.microsoft.com/office/drawing/2014/main" val="462351928"/>
                  </a:ext>
                </a:extLst>
              </a:tr>
              <a:tr h="119770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>
                          <a:effectLst/>
                        </a:rPr>
                        <a:t>표시방법</a:t>
                      </a:r>
                      <a:endParaRPr lang="ko-KR" altLang="en-US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54688" marR="54688" marT="54688" marB="5468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>
                          <a:effectLst/>
                        </a:rPr>
                        <a:t>8</a:t>
                      </a:r>
                      <a:r>
                        <a:rPr lang="ko-KR" altLang="en-US" sz="1600" dirty="0">
                          <a:effectLst/>
                        </a:rPr>
                        <a:t>비트 씩 </a:t>
                      </a:r>
                      <a:r>
                        <a:rPr lang="en-US" altLang="ko-KR" sz="1600" dirty="0">
                          <a:effectLst/>
                        </a:rPr>
                        <a:t>4</a:t>
                      </a:r>
                      <a:r>
                        <a:rPr lang="ko-KR" altLang="en-US" sz="1600" dirty="0">
                          <a:effectLst/>
                        </a:rPr>
                        <a:t>부분으로 </a:t>
                      </a:r>
                      <a:r>
                        <a:rPr lang="en-US" altLang="ko-KR" sz="1600" dirty="0">
                          <a:effectLst/>
                        </a:rPr>
                        <a:t>10</a:t>
                      </a:r>
                      <a:r>
                        <a:rPr lang="ko-KR" altLang="en-US" sz="1600" dirty="0">
                          <a:effectLst/>
                        </a:rPr>
                        <a:t>진수로 표시</a:t>
                      </a:r>
                      <a:br>
                        <a:rPr lang="ko-KR" altLang="en-US" sz="1600" dirty="0">
                          <a:effectLst/>
                        </a:rPr>
                      </a:br>
                      <a:r>
                        <a:rPr lang="ko-KR" altLang="en-US" sz="1600" dirty="0">
                          <a:effectLst/>
                        </a:rPr>
                        <a:t>예</a:t>
                      </a:r>
                      <a:r>
                        <a:rPr lang="en-US" altLang="ko-KR" sz="1600" dirty="0">
                          <a:effectLst/>
                        </a:rPr>
                        <a:t>) 202.30.64.22</a:t>
                      </a:r>
                      <a:endParaRPr lang="en-US" altLang="ko-KR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54688" marR="54688" marT="54688" marB="54688" anchor="ctr"/>
                </a:tc>
                <a:extLst>
                  <a:ext uri="{0D108BD9-81ED-4DB2-BD59-A6C34878D82A}">
                    <a16:rowId xmlns:a16="http://schemas.microsoft.com/office/drawing/2014/main" val="2185740459"/>
                  </a:ext>
                </a:extLst>
              </a:tr>
              <a:tr h="48206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>
                          <a:effectLst/>
                        </a:rPr>
                        <a:t>주소개수</a:t>
                      </a:r>
                      <a:endParaRPr lang="ko-KR" altLang="en-US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54688" marR="54688" marT="54688" marB="5468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>
                          <a:effectLst/>
                        </a:rPr>
                        <a:t>약 </a:t>
                      </a:r>
                      <a:r>
                        <a:rPr lang="en-US" altLang="ko-KR" sz="1600" dirty="0">
                          <a:effectLst/>
                        </a:rPr>
                        <a:t>43</a:t>
                      </a:r>
                      <a:r>
                        <a:rPr lang="ko-KR" altLang="en-US" sz="1600" dirty="0">
                          <a:effectLst/>
                        </a:rPr>
                        <a:t>억개</a:t>
                      </a:r>
                      <a:endParaRPr lang="ko-KR" altLang="en-US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54688" marR="54688" marT="54688" marB="54688" anchor="ctr"/>
                </a:tc>
                <a:extLst>
                  <a:ext uri="{0D108BD9-81ED-4DB2-BD59-A6C34878D82A}">
                    <a16:rowId xmlns:a16="http://schemas.microsoft.com/office/drawing/2014/main" val="3879789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712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3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/>
                <a:ea typeface="나눔고딕 ExtraBold"/>
              </a:rPr>
              <a:t>IPv6</a:t>
            </a:r>
          </a:p>
        </p:txBody>
      </p:sp>
      <p:grpSp>
        <p:nvGrpSpPr>
          <p:cNvPr id="7" name="그룹 53">
            <a:extLst>
              <a:ext uri="{FF2B5EF4-FFF2-40B4-BE49-F238E27FC236}">
                <a16:creationId xmlns:a16="http://schemas.microsoft.com/office/drawing/2014/main" id="{8ACFB4AD-21DE-45BE-A550-60F52385BABD}"/>
              </a:ext>
            </a:extLst>
          </p:cNvPr>
          <p:cNvGrpSpPr/>
          <p:nvPr/>
        </p:nvGrpSpPr>
        <p:grpSpPr>
          <a:xfrm>
            <a:off x="568274" y="2016334"/>
            <a:ext cx="558029" cy="338554"/>
            <a:chOff x="533202" y="827420"/>
            <a:chExt cx="515186" cy="3385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A4A9FCB-9DE5-43F4-B490-5BF52080EB88}"/>
                </a:ext>
              </a:extLst>
            </p:cNvPr>
            <p:cNvSpPr/>
            <p:nvPr/>
          </p:nvSpPr>
          <p:spPr>
            <a:xfrm>
              <a:off x="562674" y="827420"/>
              <a:ext cx="4857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IPv6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7A89D6F-5A4A-4E7A-B089-7D86D52EBA61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B961FA-74EC-412F-BFC2-48F8278261B1}"/>
              </a:ext>
            </a:extLst>
          </p:cNvPr>
          <p:cNvSpPr/>
          <p:nvPr/>
        </p:nvSpPr>
        <p:spPr>
          <a:xfrm>
            <a:off x="478558" y="2376374"/>
            <a:ext cx="100811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/>
              <a:t>IPv6</a:t>
            </a:r>
            <a:r>
              <a:rPr lang="ko-KR" altLang="en-US" sz="1500" dirty="0"/>
              <a:t>주소는 </a:t>
            </a:r>
            <a:r>
              <a:rPr lang="en-US" altLang="ko-KR" sz="1500" dirty="0"/>
              <a:t>IPv4</a:t>
            </a:r>
            <a:r>
              <a:rPr lang="ko-KR" altLang="en-US" sz="1500" dirty="0"/>
              <a:t>의 주소 고갈 문제를 해결하기 위하여 기존의 </a:t>
            </a:r>
            <a:r>
              <a:rPr lang="en-US" altLang="ko-KR" sz="1500" dirty="0"/>
              <a:t>IPv4</a:t>
            </a:r>
            <a:r>
              <a:rPr lang="ko-KR" altLang="en-US" sz="1500" dirty="0"/>
              <a:t>주소 체계를 </a:t>
            </a:r>
            <a:endParaRPr lang="en-US" altLang="ko-KR" sz="1500" dirty="0"/>
          </a:p>
          <a:p>
            <a:pPr>
              <a:lnSpc>
                <a:spcPct val="200000"/>
              </a:lnSpc>
            </a:pPr>
            <a:r>
              <a:rPr lang="en-US" altLang="ko-KR" sz="1500" b="1" dirty="0"/>
              <a:t>128</a:t>
            </a:r>
            <a:r>
              <a:rPr lang="ko-KR" altLang="en-US" sz="1500" b="1" dirty="0"/>
              <a:t>비트 크기로 확장한 차세대 인터넷 프로토콜 주소</a:t>
            </a:r>
            <a:r>
              <a:rPr lang="ko-KR" altLang="en-US" sz="1500" dirty="0"/>
              <a:t>입니다</a:t>
            </a:r>
            <a:r>
              <a:rPr lang="en-US" altLang="ko-KR" sz="1500" dirty="0"/>
              <a:t>.</a:t>
            </a:r>
          </a:p>
          <a:p>
            <a:pPr>
              <a:lnSpc>
                <a:spcPct val="200000"/>
              </a:lnSpc>
            </a:pPr>
            <a:endParaRPr lang="en-US" altLang="ko-KR" sz="1500" dirty="0"/>
          </a:p>
          <a:p>
            <a:pPr>
              <a:lnSpc>
                <a:spcPct val="200000"/>
              </a:lnSpc>
            </a:pPr>
            <a:r>
              <a:rPr lang="ko-KR" altLang="en-US" sz="1500" dirty="0"/>
              <a:t>군사 및 학술 연구 목적을 고려하여 탄생한 </a:t>
            </a:r>
            <a:r>
              <a:rPr lang="en-US" altLang="ko-KR" sz="1500" dirty="0"/>
              <a:t>IPv4 </a:t>
            </a:r>
            <a:r>
              <a:rPr lang="ko-KR" altLang="en-US" sz="1500" dirty="0"/>
              <a:t>기반 인터넷이 상업적 목적으로 사용되면서 </a:t>
            </a:r>
            <a:endParaRPr lang="en-US" altLang="ko-KR" sz="1500" dirty="0"/>
          </a:p>
          <a:p>
            <a:pPr>
              <a:lnSpc>
                <a:spcPct val="200000"/>
              </a:lnSpc>
            </a:pPr>
            <a:r>
              <a:rPr lang="ko-KR" altLang="en-US" sz="1500" dirty="0"/>
              <a:t>많은 문제점이 발생하자 이를 대폭 보완 및 개선하기 위하여 </a:t>
            </a:r>
            <a:r>
              <a:rPr lang="en-US" altLang="ko-KR" sz="1500" dirty="0"/>
              <a:t>IPv6</a:t>
            </a:r>
            <a:r>
              <a:rPr lang="ko-KR" altLang="en-US" sz="1500" dirty="0"/>
              <a:t>가 표준화되었습니다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4527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Pv6주소 구성">
            <a:extLst>
              <a:ext uri="{FF2B5EF4-FFF2-40B4-BE49-F238E27FC236}">
                <a16:creationId xmlns:a16="http://schemas.microsoft.com/office/drawing/2014/main" id="{A61D8193-1D3F-4E7F-879C-D1BFFA516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6" y="1771640"/>
            <a:ext cx="8964488" cy="503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3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/>
                <a:ea typeface="나눔고딕 ExtraBold"/>
              </a:rPr>
              <a:t>IPv6</a:t>
            </a:r>
          </a:p>
        </p:txBody>
      </p:sp>
      <p:grpSp>
        <p:nvGrpSpPr>
          <p:cNvPr id="7" name="그룹 53">
            <a:extLst>
              <a:ext uri="{FF2B5EF4-FFF2-40B4-BE49-F238E27FC236}">
                <a16:creationId xmlns:a16="http://schemas.microsoft.com/office/drawing/2014/main" id="{8ACFB4AD-21DE-45BE-A550-60F52385BABD}"/>
              </a:ext>
            </a:extLst>
          </p:cNvPr>
          <p:cNvGrpSpPr/>
          <p:nvPr/>
        </p:nvGrpSpPr>
        <p:grpSpPr>
          <a:xfrm>
            <a:off x="6532813" y="5652628"/>
            <a:ext cx="1321058" cy="338554"/>
            <a:chOff x="533202" y="827420"/>
            <a:chExt cx="1219633" cy="3385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A4A9FCB-9DE5-43F4-B490-5BF52080EB88}"/>
                </a:ext>
              </a:extLst>
            </p:cNvPr>
            <p:cNvSpPr/>
            <p:nvPr/>
          </p:nvSpPr>
          <p:spPr>
            <a:xfrm>
              <a:off x="562674" y="827420"/>
              <a:ext cx="119016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IPv6</a:t>
              </a:r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주소 구성</a:t>
              </a:r>
              <a:endParaRPr lang="en-US" altLang="ko-KR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7A89D6F-5A4A-4E7A-B089-7D86D52EBA61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4531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4_shape1"/>
          <p:cNvSpPr>
            <a:spLocks noGrp="1"/>
          </p:cNvSpPr>
          <p:nvPr>
            <p:ph type="ctrTitle"/>
          </p:nvPr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인터넷이 안됩니다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!!! </a:t>
            </a:r>
            <a:r>
              <a:rPr lang="ko-KR" altLang="en-US" sz="3000" spc="-100" dirty="0">
                <a:latin typeface="나눔고딕 ExtraBold"/>
                <a:ea typeface="나눔고딕 ExtraBold"/>
              </a:rPr>
              <a:t>왜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?? </a:t>
            </a:r>
            <a:r>
              <a:rPr lang="ko-KR" altLang="en-US" sz="3000" spc="-100" dirty="0">
                <a:latin typeface="나눔고딕 ExtraBold"/>
                <a:ea typeface="나눔고딕 ExtraBold"/>
              </a:rPr>
              <a:t>왜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??</a:t>
            </a:r>
            <a:endParaRPr lang="en-US" altLang="ko-KR" sz="3000" b="1" kern="1200" spc="-100" dirty="0">
              <a:solidFill>
                <a:schemeClr val="accent6">
                  <a:lumMod val="75000"/>
                </a:schemeClr>
              </a:solidFill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6" name="slide4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1" name="slide4_shape7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1-1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BD4C74-7A2C-4B74-8810-82CCE7D33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19" y="2047875"/>
            <a:ext cx="5476875" cy="2286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147AE6-382B-4345-91BB-9585734D1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429000"/>
            <a:ext cx="3209925" cy="1809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E584DE-C959-48C8-AB24-416A59356C7A}"/>
              </a:ext>
            </a:extLst>
          </p:cNvPr>
          <p:cNvSpPr txBox="1"/>
          <p:nvPr/>
        </p:nvSpPr>
        <p:spPr>
          <a:xfrm>
            <a:off x="887755" y="5589240"/>
            <a:ext cx="7362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인터넷이 안될 때</a:t>
            </a:r>
            <a:r>
              <a:rPr lang="en-US" altLang="ko-KR" sz="3000" dirty="0"/>
              <a:t> </a:t>
            </a:r>
            <a:r>
              <a:rPr lang="ko-KR" altLang="en-US" sz="4000" b="1" dirty="0"/>
              <a:t>무엇</a:t>
            </a:r>
            <a:r>
              <a:rPr lang="ko-KR" altLang="en-US" sz="3000" dirty="0"/>
              <a:t>을 확인해야 할까요</a:t>
            </a:r>
            <a:r>
              <a:rPr lang="en-US" altLang="ko-KR" sz="3000" dirty="0"/>
              <a:t>?</a:t>
            </a:r>
            <a:endParaRPr lang="ko-KR" altLang="en-US" sz="3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928990-2EBF-4316-86B6-23635A1A4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106348"/>
              </p:ext>
            </p:extLst>
          </p:nvPr>
        </p:nvGraphicFramePr>
        <p:xfrm>
          <a:off x="393144" y="1804238"/>
          <a:ext cx="8352924" cy="493713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784308">
                  <a:extLst>
                    <a:ext uri="{9D8B030D-6E8A-4147-A177-3AD203B41FA5}">
                      <a16:colId xmlns:a16="http://schemas.microsoft.com/office/drawing/2014/main" val="175579112"/>
                    </a:ext>
                  </a:extLst>
                </a:gridCol>
                <a:gridCol w="2784308">
                  <a:extLst>
                    <a:ext uri="{9D8B030D-6E8A-4147-A177-3AD203B41FA5}">
                      <a16:colId xmlns:a16="http://schemas.microsoft.com/office/drawing/2014/main" val="1917334785"/>
                    </a:ext>
                  </a:extLst>
                </a:gridCol>
                <a:gridCol w="2784308">
                  <a:extLst>
                    <a:ext uri="{9D8B030D-6E8A-4147-A177-3AD203B41FA5}">
                      <a16:colId xmlns:a16="http://schemas.microsoft.com/office/drawing/2014/main" val="3468250790"/>
                    </a:ext>
                  </a:extLst>
                </a:gridCol>
              </a:tblGrid>
              <a:tr h="2340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</a:rPr>
                        <a:t>구분</a:t>
                      </a:r>
                      <a:endParaRPr lang="ko-KR" altLang="en-US" sz="1400" dirty="0">
                        <a:solidFill>
                          <a:srgbClr val="333333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38281" marB="382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IPv4</a:t>
                      </a:r>
                      <a:endParaRPr lang="en-US" sz="1400" dirty="0">
                        <a:solidFill>
                          <a:srgbClr val="333333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38281" marB="382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IPv6</a:t>
                      </a:r>
                      <a:endParaRPr lang="en-US" sz="1400" dirty="0">
                        <a:solidFill>
                          <a:srgbClr val="333333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38281" marB="38281" anchor="ctr"/>
                </a:tc>
                <a:extLst>
                  <a:ext uri="{0D108BD9-81ED-4DB2-BD59-A6C34878D82A}">
                    <a16:rowId xmlns:a16="http://schemas.microsoft.com/office/drawing/2014/main" val="1267691660"/>
                  </a:ext>
                </a:extLst>
              </a:tr>
              <a:tr h="26687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주소길이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effectLst/>
                        </a:rPr>
                        <a:t>32</a:t>
                      </a:r>
                      <a:r>
                        <a:rPr lang="ko-KR" altLang="en-US" sz="1400" dirty="0">
                          <a:effectLst/>
                        </a:rPr>
                        <a:t>비트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effectLst/>
                        </a:rPr>
                        <a:t>128</a:t>
                      </a:r>
                      <a:r>
                        <a:rPr lang="ko-KR" altLang="en-US" sz="1400" dirty="0">
                          <a:effectLst/>
                        </a:rPr>
                        <a:t>비트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extLst>
                  <a:ext uri="{0D108BD9-81ED-4DB2-BD59-A6C34878D82A}">
                    <a16:rowId xmlns:a16="http://schemas.microsoft.com/office/drawing/2014/main" val="1799564030"/>
                  </a:ext>
                </a:extLst>
              </a:tr>
              <a:tr h="105438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표시방법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effectLst/>
                        </a:rPr>
                        <a:t>8</a:t>
                      </a:r>
                      <a:r>
                        <a:rPr lang="ko-KR" altLang="en-US" sz="1400" dirty="0">
                          <a:effectLst/>
                        </a:rPr>
                        <a:t>비트 씩 </a:t>
                      </a:r>
                      <a:r>
                        <a:rPr lang="en-US" altLang="ko-KR" sz="1400" dirty="0">
                          <a:effectLst/>
                        </a:rPr>
                        <a:t>4</a:t>
                      </a:r>
                      <a:r>
                        <a:rPr lang="ko-KR" altLang="en-US" sz="1400" dirty="0">
                          <a:effectLst/>
                        </a:rPr>
                        <a:t>부분으로 </a:t>
                      </a:r>
                      <a:r>
                        <a:rPr lang="en-US" altLang="ko-KR" sz="1400" dirty="0">
                          <a:effectLst/>
                        </a:rPr>
                        <a:t>10</a:t>
                      </a:r>
                      <a:r>
                        <a:rPr lang="ko-KR" altLang="en-US" sz="1400" dirty="0">
                          <a:effectLst/>
                        </a:rPr>
                        <a:t>진수로 표시</a:t>
                      </a:r>
                      <a:br>
                        <a:rPr lang="ko-KR" altLang="en-US" sz="1400" dirty="0">
                          <a:effectLst/>
                        </a:rPr>
                      </a:br>
                      <a:r>
                        <a:rPr lang="ko-KR" altLang="en-US" sz="1400" dirty="0">
                          <a:effectLst/>
                        </a:rPr>
                        <a:t>예</a:t>
                      </a:r>
                      <a:r>
                        <a:rPr lang="en-US" altLang="ko-KR" sz="1400" dirty="0">
                          <a:effectLst/>
                        </a:rPr>
                        <a:t>) 202.30.64.22</a:t>
                      </a:r>
                      <a:endParaRPr lang="en-US" altLang="ko-KR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effectLst/>
                        </a:rPr>
                        <a:t>16</a:t>
                      </a:r>
                      <a:r>
                        <a:rPr lang="ko-KR" altLang="en-US" sz="1400" dirty="0">
                          <a:effectLst/>
                        </a:rPr>
                        <a:t>비트 씩 </a:t>
                      </a:r>
                      <a:r>
                        <a:rPr lang="en-US" altLang="ko-KR" sz="1400" dirty="0">
                          <a:effectLst/>
                        </a:rPr>
                        <a:t>8</a:t>
                      </a:r>
                      <a:r>
                        <a:rPr lang="ko-KR" altLang="en-US" sz="1400" dirty="0">
                          <a:effectLst/>
                        </a:rPr>
                        <a:t>부분으로 </a:t>
                      </a:r>
                      <a:r>
                        <a:rPr lang="en-US" altLang="ko-KR" sz="1400" dirty="0">
                          <a:effectLst/>
                        </a:rPr>
                        <a:t>16</a:t>
                      </a:r>
                      <a:r>
                        <a:rPr lang="ko-KR" altLang="en-US" sz="1400" dirty="0">
                          <a:effectLst/>
                        </a:rPr>
                        <a:t>진수로 표시</a:t>
                      </a:r>
                      <a:br>
                        <a:rPr lang="ko-KR" altLang="en-US" sz="1400" dirty="0">
                          <a:effectLst/>
                        </a:rPr>
                      </a:br>
                      <a:r>
                        <a:rPr lang="ko-KR" altLang="en-US" sz="1400" dirty="0">
                          <a:effectLst/>
                        </a:rPr>
                        <a:t>예</a:t>
                      </a:r>
                      <a:r>
                        <a:rPr lang="en-US" altLang="ko-KR" sz="1400" dirty="0">
                          <a:effectLst/>
                        </a:rPr>
                        <a:t>) 2001:0230:abcd:ffff:0000:0000:ffff:1111</a:t>
                      </a:r>
                      <a:endParaRPr lang="en-US" altLang="ko-KR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extLst>
                  <a:ext uri="{0D108BD9-81ED-4DB2-BD59-A6C34878D82A}">
                    <a16:rowId xmlns:a16="http://schemas.microsoft.com/office/drawing/2014/main" val="4264236198"/>
                  </a:ext>
                </a:extLst>
              </a:tr>
              <a:tr h="42437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주소개수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약 </a:t>
                      </a:r>
                      <a:r>
                        <a:rPr lang="en-US" altLang="ko-KR" sz="1400" dirty="0">
                          <a:effectLst/>
                        </a:rPr>
                        <a:t>43</a:t>
                      </a:r>
                      <a:r>
                        <a:rPr lang="ko-KR" altLang="en-US" sz="1400" dirty="0">
                          <a:effectLst/>
                        </a:rPr>
                        <a:t>억개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약 </a:t>
                      </a:r>
                      <a:r>
                        <a:rPr lang="en-US" altLang="ko-KR" sz="1400" dirty="0">
                          <a:effectLst/>
                        </a:rPr>
                        <a:t>43</a:t>
                      </a:r>
                      <a:r>
                        <a:rPr lang="ko-KR" altLang="en-US" sz="1400" dirty="0">
                          <a:effectLst/>
                        </a:rPr>
                        <a:t>억</a:t>
                      </a:r>
                      <a:r>
                        <a:rPr lang="en-US" altLang="ko-KR" sz="1400" dirty="0">
                          <a:effectLst/>
                        </a:rPr>
                        <a:t>×43</a:t>
                      </a:r>
                      <a:r>
                        <a:rPr lang="ko-KR" altLang="en-US" sz="1400" dirty="0">
                          <a:effectLst/>
                        </a:rPr>
                        <a:t>억</a:t>
                      </a:r>
                      <a:r>
                        <a:rPr lang="en-US" altLang="ko-KR" sz="1400" dirty="0">
                          <a:effectLst/>
                        </a:rPr>
                        <a:t>×43</a:t>
                      </a:r>
                      <a:r>
                        <a:rPr lang="ko-KR" altLang="en-US" sz="1400" dirty="0">
                          <a:effectLst/>
                        </a:rPr>
                        <a:t>억</a:t>
                      </a:r>
                      <a:r>
                        <a:rPr lang="en-US" altLang="ko-KR" sz="1400" dirty="0">
                          <a:effectLst/>
                        </a:rPr>
                        <a:t>×43</a:t>
                      </a:r>
                      <a:r>
                        <a:rPr lang="ko-KR" altLang="en-US" sz="1400" dirty="0">
                          <a:effectLst/>
                        </a:rPr>
                        <a:t>억개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extLst>
                  <a:ext uri="{0D108BD9-81ED-4DB2-BD59-A6C34878D82A}">
                    <a16:rowId xmlns:a16="http://schemas.microsoft.com/office/drawing/2014/main" val="2930872410"/>
                  </a:ext>
                </a:extLst>
              </a:tr>
              <a:tr h="58187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주소할당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effectLst/>
                        </a:rPr>
                        <a:t>A, B, C </a:t>
                      </a:r>
                      <a:r>
                        <a:rPr lang="ko-KR" altLang="en-US" sz="1400" dirty="0">
                          <a:effectLst/>
                        </a:rPr>
                        <a:t>등 클래스 단위의 비순차적 할당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네트워크 규모 및 단말기 수에</a:t>
                      </a:r>
                      <a:br>
                        <a:rPr lang="ko-KR" altLang="en-US" sz="1400" dirty="0">
                          <a:effectLst/>
                        </a:rPr>
                      </a:br>
                      <a:r>
                        <a:rPr lang="ko-KR" altLang="en-US" sz="1400" dirty="0">
                          <a:effectLst/>
                        </a:rPr>
                        <a:t>따른 순차적 할당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extLst>
                  <a:ext uri="{0D108BD9-81ED-4DB2-BD59-A6C34878D82A}">
                    <a16:rowId xmlns:a16="http://schemas.microsoft.com/office/drawing/2014/main" val="1607761516"/>
                  </a:ext>
                </a:extLst>
              </a:tr>
              <a:tr h="73937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품질제어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지원 수단 없음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등급별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effectLst/>
                        </a:rPr>
                        <a:t>서비스별로 패킷을 구분할 수 있어</a:t>
                      </a:r>
                      <a:br>
                        <a:rPr lang="ko-KR" altLang="en-US" sz="1400" dirty="0">
                          <a:effectLst/>
                        </a:rPr>
                      </a:br>
                      <a:r>
                        <a:rPr lang="ko-KR" altLang="en-US" sz="1400" dirty="0">
                          <a:effectLst/>
                        </a:rPr>
                        <a:t>품질보장이 용이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extLst>
                  <a:ext uri="{0D108BD9-81ED-4DB2-BD59-A6C34878D82A}">
                    <a16:rowId xmlns:a16="http://schemas.microsoft.com/office/drawing/2014/main" val="2108808078"/>
                  </a:ext>
                </a:extLst>
              </a:tr>
              <a:tr h="42437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보안기능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effectLst/>
                        </a:rPr>
                        <a:t>IPsec </a:t>
                      </a:r>
                      <a:r>
                        <a:rPr lang="ko-KR" altLang="en-US" sz="1400" dirty="0">
                          <a:effectLst/>
                        </a:rPr>
                        <a:t>프로토콜 별도 설치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확장기능에서 기본으로 제공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extLst>
                  <a:ext uri="{0D108BD9-81ED-4DB2-BD59-A6C34878D82A}">
                    <a16:rowId xmlns:a16="http://schemas.microsoft.com/office/drawing/2014/main" val="3749663339"/>
                  </a:ext>
                </a:extLst>
              </a:tr>
              <a:tr h="26687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플러그 앤드 플레이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지원 수단 없음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지원 수단 있음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extLst>
                  <a:ext uri="{0D108BD9-81ED-4DB2-BD59-A6C34878D82A}">
                    <a16:rowId xmlns:a16="http://schemas.microsoft.com/office/drawing/2014/main" val="3948149362"/>
                  </a:ext>
                </a:extLst>
              </a:tr>
              <a:tr h="26687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모바일</a:t>
                      </a:r>
                      <a:r>
                        <a:rPr lang="en-US" sz="1400" dirty="0">
                          <a:effectLst/>
                        </a:rPr>
                        <a:t>IP</a:t>
                      </a:r>
                      <a:endParaRPr 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상단히 곤란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용이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extLst>
                  <a:ext uri="{0D108BD9-81ED-4DB2-BD59-A6C34878D82A}">
                    <a16:rowId xmlns:a16="http://schemas.microsoft.com/office/drawing/2014/main" val="4244992356"/>
                  </a:ext>
                </a:extLst>
              </a:tr>
              <a:tr h="26687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웹개스팅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곤란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용이</a:t>
                      </a:r>
                      <a:endParaRPr lang="ko-KR" altLang="en-US" sz="1400" b="0" dirty="0">
                        <a:solidFill>
                          <a:srgbClr val="666666"/>
                        </a:solidFill>
                        <a:effectLst/>
                        <a:latin typeface="+mj-lt"/>
                      </a:endParaRPr>
                    </a:p>
                  </a:txBody>
                  <a:tcPr marL="54688" marR="54688" marT="54688" marB="54688" anchor="ctr"/>
                </a:tc>
                <a:extLst>
                  <a:ext uri="{0D108BD9-81ED-4DB2-BD59-A6C34878D82A}">
                    <a16:rowId xmlns:a16="http://schemas.microsoft.com/office/drawing/2014/main" val="1979068610"/>
                  </a:ext>
                </a:extLst>
              </a:tr>
            </a:tbl>
          </a:graphicData>
        </a:graphic>
      </p:graphicFrame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3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/>
                <a:ea typeface="나눔고딕 ExtraBold"/>
              </a:rPr>
              <a:t>IPv4</a:t>
            </a:r>
            <a:r>
              <a:rPr lang="ko-KR" altLang="en-US" sz="3000" spc="-100" dirty="0">
                <a:latin typeface="나눔고딕 ExtraBold"/>
                <a:ea typeface="나눔고딕 ExtraBold"/>
              </a:rPr>
              <a:t>주소 및 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IPv6</a:t>
            </a:r>
            <a:r>
              <a:rPr lang="ko-KR" altLang="en-US" sz="3000" spc="-100" dirty="0">
                <a:latin typeface="나눔고딕 ExtraBold"/>
                <a:ea typeface="나눔고딕 ExtraBold"/>
              </a:rPr>
              <a:t>주소 비교</a:t>
            </a:r>
          </a:p>
        </p:txBody>
      </p:sp>
    </p:spTree>
    <p:extLst>
      <p:ext uri="{BB962C8B-B14F-4D97-AF65-F5344CB8AC3E}">
        <p14:creationId xmlns:p14="http://schemas.microsoft.com/office/powerpoint/2010/main" val="3215746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3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/>
                <a:ea typeface="나눔고딕 ExtraBold"/>
              </a:rPr>
              <a:t>IPv4</a:t>
            </a:r>
            <a:r>
              <a:rPr lang="ko-KR" altLang="en-US" sz="3000" spc="-100" dirty="0">
                <a:latin typeface="나눔고딕 ExtraBold"/>
                <a:ea typeface="나눔고딕 ExtraBold"/>
              </a:rPr>
              <a:t>주소 및 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IPv6</a:t>
            </a:r>
            <a:r>
              <a:rPr lang="ko-KR" altLang="en-US" sz="3000" spc="-100" dirty="0">
                <a:latin typeface="나눔고딕 ExtraBold"/>
                <a:ea typeface="나눔고딕 ExtraBold"/>
              </a:rPr>
              <a:t>주소 체계 대응 관계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75B132-3E28-4839-831A-8A738472F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964991"/>
              </p:ext>
            </p:extLst>
          </p:nvPr>
        </p:nvGraphicFramePr>
        <p:xfrm>
          <a:off x="395536" y="1834918"/>
          <a:ext cx="8352927" cy="490645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784309">
                  <a:extLst>
                    <a:ext uri="{9D8B030D-6E8A-4147-A177-3AD203B41FA5}">
                      <a16:colId xmlns:a16="http://schemas.microsoft.com/office/drawing/2014/main" val="1474415732"/>
                    </a:ext>
                  </a:extLst>
                </a:gridCol>
                <a:gridCol w="2784309">
                  <a:extLst>
                    <a:ext uri="{9D8B030D-6E8A-4147-A177-3AD203B41FA5}">
                      <a16:colId xmlns:a16="http://schemas.microsoft.com/office/drawing/2014/main" val="1502138484"/>
                    </a:ext>
                  </a:extLst>
                </a:gridCol>
                <a:gridCol w="2784309">
                  <a:extLst>
                    <a:ext uri="{9D8B030D-6E8A-4147-A177-3AD203B41FA5}">
                      <a16:colId xmlns:a16="http://schemas.microsoft.com/office/drawing/2014/main" val="1735050291"/>
                    </a:ext>
                  </a:extLst>
                </a:gridCol>
              </a:tblGrid>
              <a:tr h="36158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</a:rPr>
                        <a:t>구분</a:t>
                      </a:r>
                      <a:endParaRPr lang="ko-KR" altLang="en-US" sz="160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77235" marR="77235" marT="54064" marB="54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IPv4</a:t>
                      </a:r>
                      <a:r>
                        <a:rPr lang="ko-KR" altLang="en-US" sz="1600" dirty="0">
                          <a:effectLst/>
                        </a:rPr>
                        <a:t>주소</a:t>
                      </a:r>
                      <a:endParaRPr lang="ko-KR" altLang="en-US" sz="160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77235" marR="77235" marT="54064" marB="54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IPv6</a:t>
                      </a:r>
                      <a:r>
                        <a:rPr lang="ko-KR" altLang="en-US" sz="1600" dirty="0">
                          <a:effectLst/>
                        </a:rPr>
                        <a:t>주소</a:t>
                      </a:r>
                      <a:endParaRPr lang="ko-KR" altLang="en-US" sz="160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77235" marR="77235" marT="54064" marB="54064" anchor="ctr"/>
                </a:tc>
                <a:extLst>
                  <a:ext uri="{0D108BD9-81ED-4DB2-BD59-A6C34878D82A}">
                    <a16:rowId xmlns:a16="http://schemas.microsoft.com/office/drawing/2014/main" val="1073435227"/>
                  </a:ext>
                </a:extLst>
              </a:tr>
              <a:tr h="64359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>
                          <a:effectLst/>
                        </a:rPr>
                        <a:t>멀티캐스트 주소</a:t>
                      </a:r>
                      <a:endParaRPr lang="ko-KR" altLang="en-US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77235" marR="77235" marT="77235" marB="772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224.0.0.0/4(D class)</a:t>
                      </a:r>
                      <a:endParaRPr lang="en-US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77235" marR="77235" marT="77235" marB="772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FF00::/8</a:t>
                      </a:r>
                      <a:endParaRPr lang="en-US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77235" marR="77235" marT="77235" marB="77235" anchor="ctr"/>
                </a:tc>
                <a:extLst>
                  <a:ext uri="{0D108BD9-81ED-4DB2-BD59-A6C34878D82A}">
                    <a16:rowId xmlns:a16="http://schemas.microsoft.com/office/drawing/2014/main" val="2830179344"/>
                  </a:ext>
                </a:extLst>
              </a:tr>
              <a:tr h="112131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>
                          <a:effectLst/>
                        </a:rPr>
                        <a:t>브로드캐스트 주소</a:t>
                      </a:r>
                      <a:endParaRPr lang="ko-KR" altLang="en-US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77235" marR="77235" marT="77235" marB="772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>
                          <a:effectLst/>
                        </a:rPr>
                        <a:t>255.255.255.255 </a:t>
                      </a:r>
                      <a:r>
                        <a:rPr lang="ko-KR" altLang="en-US" sz="1600" dirty="0">
                          <a:effectLst/>
                        </a:rPr>
                        <a:t>또는</a:t>
                      </a:r>
                      <a:br>
                        <a:rPr lang="ko-KR" altLang="en-US" sz="1600" dirty="0">
                          <a:effectLst/>
                        </a:rPr>
                      </a:br>
                      <a:r>
                        <a:rPr lang="ko-KR" altLang="en-US" sz="1600" dirty="0">
                          <a:effectLst/>
                        </a:rPr>
                        <a:t>호스트 주소의 모든 </a:t>
                      </a:r>
                      <a:r>
                        <a:rPr lang="en-US" altLang="ko-KR" sz="1600" dirty="0">
                          <a:effectLst/>
                        </a:rPr>
                        <a:t>bit</a:t>
                      </a:r>
                      <a:r>
                        <a:rPr lang="ko-KR" altLang="en-US" sz="1600" dirty="0">
                          <a:effectLst/>
                        </a:rPr>
                        <a:t>가 </a:t>
                      </a:r>
                      <a:r>
                        <a:rPr lang="en-US" altLang="ko-KR" sz="1600" dirty="0">
                          <a:effectLst/>
                        </a:rPr>
                        <a:t>1</a:t>
                      </a:r>
                      <a:r>
                        <a:rPr lang="ko-KR" altLang="en-US" sz="1600" dirty="0">
                          <a:effectLst/>
                        </a:rPr>
                        <a:t>인 경우</a:t>
                      </a:r>
                      <a:endParaRPr lang="ko-KR" altLang="en-US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77235" marR="77235" marT="77235" marB="772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>
                          <a:effectLst/>
                        </a:rPr>
                        <a:t>해당 주소 없음</a:t>
                      </a:r>
                      <a:endParaRPr lang="ko-KR" altLang="en-US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77235" marR="77235" marT="77235" marB="77235" anchor="ctr"/>
                </a:tc>
                <a:extLst>
                  <a:ext uri="{0D108BD9-81ED-4DB2-BD59-A6C34878D82A}">
                    <a16:rowId xmlns:a16="http://schemas.microsoft.com/office/drawing/2014/main" val="2883080730"/>
                  </a:ext>
                </a:extLst>
              </a:tr>
              <a:tr h="41135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>
                          <a:effectLst/>
                        </a:rPr>
                        <a:t>미지정 주소</a:t>
                      </a:r>
                      <a:endParaRPr lang="ko-KR" altLang="en-US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77235" marR="77235" marT="77235" marB="772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>
                          <a:effectLst/>
                        </a:rPr>
                        <a:t>0.0.0.0/32</a:t>
                      </a:r>
                      <a:endParaRPr lang="en-US" altLang="ko-KR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77235" marR="77235" marT="77235" marB="772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>
                          <a:effectLst/>
                        </a:rPr>
                        <a:t>::/128</a:t>
                      </a:r>
                      <a:endParaRPr lang="en-US" altLang="ko-KR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77235" marR="77235" marT="77235" marB="77235" anchor="ctr"/>
                </a:tc>
                <a:extLst>
                  <a:ext uri="{0D108BD9-81ED-4DB2-BD59-A6C34878D82A}">
                    <a16:rowId xmlns:a16="http://schemas.microsoft.com/office/drawing/2014/main" val="2562800640"/>
                  </a:ext>
                </a:extLst>
              </a:tr>
              <a:tr h="41135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>
                          <a:effectLst/>
                        </a:rPr>
                        <a:t>루프백 주소</a:t>
                      </a:r>
                      <a:endParaRPr lang="ko-KR" altLang="en-US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77235" marR="77235" marT="77235" marB="772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>
                          <a:effectLst/>
                        </a:rPr>
                        <a:t>127.0.0.1</a:t>
                      </a:r>
                      <a:endParaRPr lang="en-US" altLang="ko-KR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77235" marR="77235" marT="77235" marB="772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>
                          <a:effectLst/>
                        </a:rPr>
                        <a:t>::1/128</a:t>
                      </a:r>
                      <a:endParaRPr lang="en-US" altLang="ko-KR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77235" marR="77235" marT="77235" marB="77235" anchor="ctr"/>
                </a:tc>
                <a:extLst>
                  <a:ext uri="{0D108BD9-81ED-4DB2-BD59-A6C34878D82A}">
                    <a16:rowId xmlns:a16="http://schemas.microsoft.com/office/drawing/2014/main" val="1880683861"/>
                  </a:ext>
                </a:extLst>
              </a:tr>
              <a:tr h="64359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>
                          <a:effectLst/>
                        </a:rPr>
                        <a:t>공인 </a:t>
                      </a:r>
                      <a:r>
                        <a:rPr lang="en-US" sz="1600" dirty="0">
                          <a:effectLst/>
                        </a:rPr>
                        <a:t>IP</a:t>
                      </a:r>
                      <a:r>
                        <a:rPr lang="ko-KR" altLang="en-US" sz="1600" dirty="0">
                          <a:effectLst/>
                        </a:rPr>
                        <a:t>주소</a:t>
                      </a:r>
                      <a:endParaRPr lang="ko-KR" altLang="en-US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77235" marR="77235" marT="77235" marB="772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>
                          <a:effectLst/>
                        </a:rPr>
                        <a:t>공인 </a:t>
                      </a:r>
                      <a:r>
                        <a:rPr lang="en-US" sz="1600" dirty="0">
                          <a:effectLst/>
                        </a:rPr>
                        <a:t>IP </a:t>
                      </a:r>
                      <a:r>
                        <a:rPr lang="ko-KR" altLang="en-US" sz="1600" dirty="0">
                          <a:effectLst/>
                        </a:rPr>
                        <a:t>주소</a:t>
                      </a:r>
                      <a:endParaRPr lang="ko-KR" altLang="en-US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77235" marR="77235" marT="77235" marB="772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Global Unicast Address</a:t>
                      </a:r>
                      <a:endParaRPr lang="en-US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77235" marR="77235" marT="77235" marB="77235" anchor="ctr"/>
                </a:tc>
                <a:extLst>
                  <a:ext uri="{0D108BD9-81ED-4DB2-BD59-A6C34878D82A}">
                    <a16:rowId xmlns:a16="http://schemas.microsoft.com/office/drawing/2014/main" val="1349242340"/>
                  </a:ext>
                </a:extLst>
              </a:tr>
              <a:tr h="90230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>
                          <a:effectLst/>
                        </a:rPr>
                        <a:t>사설 </a:t>
                      </a:r>
                      <a:r>
                        <a:rPr lang="en-US" sz="1600" dirty="0">
                          <a:effectLst/>
                        </a:rPr>
                        <a:t>IP</a:t>
                      </a:r>
                      <a:r>
                        <a:rPr lang="ko-KR" altLang="en-US" sz="1600" dirty="0">
                          <a:effectLst/>
                        </a:rPr>
                        <a:t>주소</a:t>
                      </a:r>
                      <a:endParaRPr lang="ko-KR" altLang="en-US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77235" marR="77235" marT="77235" marB="772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>
                          <a:effectLst/>
                        </a:rPr>
                        <a:t>10.0.0.0/8</a:t>
                      </a:r>
                      <a:br>
                        <a:rPr lang="en-US" altLang="ko-KR" sz="1600" dirty="0">
                          <a:effectLst/>
                        </a:rPr>
                      </a:br>
                      <a:r>
                        <a:rPr lang="en-US" altLang="ko-KR" sz="1600" dirty="0">
                          <a:effectLst/>
                        </a:rPr>
                        <a:t>172.16.0.0/12</a:t>
                      </a:r>
                      <a:br>
                        <a:rPr lang="en-US" altLang="ko-KR" sz="1600" dirty="0">
                          <a:effectLst/>
                        </a:rPr>
                      </a:br>
                      <a:r>
                        <a:rPr lang="en-US" altLang="ko-KR" sz="1600" dirty="0">
                          <a:effectLst/>
                        </a:rPr>
                        <a:t>192.168.0.0/16</a:t>
                      </a:r>
                      <a:endParaRPr lang="en-US" altLang="ko-KR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77235" marR="77235" marT="77235" marB="772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>
                          <a:effectLst/>
                        </a:rPr>
                        <a:t>해당 주소 없음</a:t>
                      </a:r>
                      <a:endParaRPr lang="ko-KR" altLang="en-US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77235" marR="77235" marT="77235" marB="77235" anchor="ctr"/>
                </a:tc>
                <a:extLst>
                  <a:ext uri="{0D108BD9-81ED-4DB2-BD59-A6C34878D82A}">
                    <a16:rowId xmlns:a16="http://schemas.microsoft.com/office/drawing/2014/main" val="1368838593"/>
                  </a:ext>
                </a:extLst>
              </a:tr>
              <a:tr h="41135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>
                          <a:effectLst/>
                        </a:rPr>
                        <a:t>링크 로컬 주소</a:t>
                      </a:r>
                      <a:endParaRPr lang="ko-KR" altLang="en-US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77235" marR="77235" marT="77235" marB="772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>
                          <a:effectLst/>
                        </a:rPr>
                        <a:t>169.254.0.0/16</a:t>
                      </a:r>
                      <a:endParaRPr lang="en-US" altLang="ko-KR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77235" marR="77235" marT="77235" marB="772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FE80::/64</a:t>
                      </a:r>
                      <a:endParaRPr lang="en-US" sz="1600" b="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77235" marR="77235" marT="77235" marB="77235" anchor="ctr"/>
                </a:tc>
                <a:extLst>
                  <a:ext uri="{0D108BD9-81ED-4DB2-BD59-A6C34878D82A}">
                    <a16:rowId xmlns:a16="http://schemas.microsoft.com/office/drawing/2014/main" val="3834634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571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3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-2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/>
                <a:ea typeface="나눔고딕 ExtraBold"/>
              </a:rPr>
              <a:t>IP Class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0852943-FCE5-4488-BC9C-78E2ADB4F69C}"/>
              </a:ext>
            </a:extLst>
          </p:cNvPr>
          <p:cNvSpPr txBox="1">
            <a:spLocks/>
          </p:cNvSpPr>
          <p:nvPr/>
        </p:nvSpPr>
        <p:spPr>
          <a:xfrm>
            <a:off x="491330" y="1863839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8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999EDB-01C1-46F8-B47D-6722C8598F29}"/>
              </a:ext>
            </a:extLst>
          </p:cNvPr>
          <p:cNvSpPr/>
          <p:nvPr/>
        </p:nvSpPr>
        <p:spPr bwMode="auto">
          <a:xfrm>
            <a:off x="809872" y="2049577"/>
            <a:ext cx="7500937" cy="7143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190500" indent="-190500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0DC06A8-40E0-49D0-A08A-4F4BB0571FBF}"/>
              </a:ext>
            </a:extLst>
          </p:cNvPr>
          <p:cNvCxnSpPr>
            <a:stCxn id="12" idx="0"/>
            <a:endCxn id="12" idx="2"/>
          </p:cNvCxnSpPr>
          <p:nvPr/>
        </p:nvCxnSpPr>
        <p:spPr bwMode="auto">
          <a:xfrm>
            <a:off x="4560341" y="2049577"/>
            <a:ext cx="0" cy="71437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9">
            <a:extLst>
              <a:ext uri="{FF2B5EF4-FFF2-40B4-BE49-F238E27FC236}">
                <a16:creationId xmlns:a16="http://schemas.microsoft.com/office/drawing/2014/main" id="{34825DE9-3CB8-40A5-85D5-2BE856DFD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943" y="2192452"/>
            <a:ext cx="21431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Network</a:t>
            </a:r>
            <a:endParaRPr lang="ko-KR" altLang="en-US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A9900A21-4C1B-4267-8FB2-C45A2EBB6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7665" y="2192977"/>
            <a:ext cx="16430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Host</a:t>
            </a:r>
            <a:endParaRPr lang="ko-KR" altLang="en-US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E896FC-AE1B-4403-A91A-FC9E2C6DED4C}"/>
              </a:ext>
            </a:extLst>
          </p:cNvPr>
          <p:cNvSpPr/>
          <p:nvPr/>
        </p:nvSpPr>
        <p:spPr bwMode="auto">
          <a:xfrm>
            <a:off x="4606130" y="2835389"/>
            <a:ext cx="3714750" cy="1357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190500" indent="-190500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036AEA17-BF91-4403-88A6-66179D0E2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0443" y="2978264"/>
            <a:ext cx="32146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 b="1">
                <a:solidFill>
                  <a:srgbClr val="000000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부분의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bit</a:t>
            </a:r>
          </a:p>
          <a:p>
            <a:pPr eaLnBrk="1" hangingPunct="1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All bit = 0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Network address</a:t>
            </a:r>
          </a:p>
          <a:p>
            <a:pPr eaLnBrk="1" hangingPunct="1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All bit = 1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Broadcast address</a:t>
            </a:r>
          </a:p>
          <a:p>
            <a:pPr eaLnBrk="1" hangingPunct="1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All bit =/=  0 or 1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host address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9510AA-19B6-44F0-90E8-481BB5F1CDC5}"/>
              </a:ext>
            </a:extLst>
          </p:cNvPr>
          <p:cNvSpPr/>
          <p:nvPr/>
        </p:nvSpPr>
        <p:spPr>
          <a:xfrm>
            <a:off x="1402108" y="3262332"/>
            <a:ext cx="2792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ko-KR" dirty="0"/>
              <a:t> - Host</a:t>
            </a:r>
            <a:r>
              <a:rPr lang="ko-KR" altLang="en-US" dirty="0"/>
              <a:t>의 개수</a:t>
            </a:r>
            <a:r>
              <a:rPr lang="en-US" altLang="ko-KR" dirty="0"/>
              <a:t>=2h-2</a:t>
            </a:r>
          </a:p>
          <a:p>
            <a:pPr>
              <a:buFontTx/>
              <a:buNone/>
            </a:pPr>
            <a:r>
              <a:rPr lang="en-US" altLang="ko-KR" dirty="0"/>
              <a:t> - h = host bit</a:t>
            </a:r>
            <a:r>
              <a:rPr lang="ko-KR" altLang="en-US" dirty="0"/>
              <a:t>의 수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2BB4CB-A611-48D5-9FF1-0FC7136B1244}"/>
              </a:ext>
            </a:extLst>
          </p:cNvPr>
          <p:cNvSpPr/>
          <p:nvPr/>
        </p:nvSpPr>
        <p:spPr>
          <a:xfrm>
            <a:off x="749547" y="4221088"/>
            <a:ext cx="60896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네트워크</a:t>
            </a:r>
            <a:r>
              <a:rPr lang="en-US" altLang="ko-KR" sz="2000" dirty="0"/>
              <a:t>ID / </a:t>
            </a:r>
            <a:r>
              <a:rPr lang="ko-KR" altLang="en-US" sz="2000" dirty="0"/>
              <a:t>호스트</a:t>
            </a:r>
            <a:r>
              <a:rPr lang="en-US" altLang="ko-KR" sz="2000" dirty="0"/>
              <a:t>ID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- IP </a:t>
            </a:r>
            <a:r>
              <a:rPr lang="ko-KR" altLang="en-US" sz="2000" dirty="0"/>
              <a:t>주소 </a:t>
            </a:r>
            <a:r>
              <a:rPr lang="en-US" altLang="ko-KR" sz="2000" dirty="0"/>
              <a:t>: 10.10.10.10/32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주소 길이는 </a:t>
            </a:r>
            <a:r>
              <a:rPr lang="en-US" altLang="ko-KR" sz="2000" dirty="0"/>
              <a:t>32bit</a:t>
            </a:r>
            <a:r>
              <a:rPr lang="ko-KR" altLang="en-US" sz="2000" dirty="0"/>
              <a:t>이며</a:t>
            </a:r>
            <a:r>
              <a:rPr lang="en-US" altLang="ko-KR" sz="2000" dirty="0"/>
              <a:t> 8bit</a:t>
            </a:r>
            <a:r>
              <a:rPr lang="ko-KR" altLang="en-US" sz="2000" dirty="0"/>
              <a:t>씩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- 10</a:t>
            </a:r>
            <a:r>
              <a:rPr lang="ko-KR" altLang="en-US" sz="2000" dirty="0"/>
              <a:t>진수 표현하고 각 마디는</a:t>
            </a:r>
            <a:r>
              <a:rPr lang="en-US" altLang="ko-KR" sz="2000" dirty="0"/>
              <a:t> octet(.)</a:t>
            </a:r>
            <a:r>
              <a:rPr lang="ko-KR" altLang="en-US" sz="2000" dirty="0"/>
              <a:t>으로 구분</a:t>
            </a:r>
            <a:endParaRPr lang="en-US" altLang="ko-KR" sz="2000" dirty="0"/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사설</a:t>
            </a:r>
            <a:r>
              <a:rPr lang="en-US" altLang="ko-KR" sz="2000" dirty="0"/>
              <a:t>/</a:t>
            </a:r>
            <a:r>
              <a:rPr lang="ko-KR" altLang="en-US" sz="2000" dirty="0"/>
              <a:t>공인 </a:t>
            </a:r>
            <a:r>
              <a:rPr lang="en-US" altLang="ko-KR" sz="2000" dirty="0"/>
              <a:t>IP</a:t>
            </a:r>
            <a:r>
              <a:rPr lang="ko-KR" altLang="en-US" sz="2000" dirty="0"/>
              <a:t> </a:t>
            </a:r>
            <a:r>
              <a:rPr lang="en-US" altLang="ko-KR" sz="2000" dirty="0"/>
              <a:t>Address </a:t>
            </a:r>
            <a:r>
              <a:rPr lang="ko-KR" altLang="en-US" sz="2000" dirty="0"/>
              <a:t>분류</a:t>
            </a:r>
            <a:endParaRPr lang="en-US" altLang="ko-KR" sz="2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EAD77-A33D-4662-B7DA-F8080CB63155}"/>
              </a:ext>
            </a:extLst>
          </p:cNvPr>
          <p:cNvSpPr/>
          <p:nvPr/>
        </p:nvSpPr>
        <p:spPr>
          <a:xfrm>
            <a:off x="6314502" y="4943500"/>
            <a:ext cx="221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rPr>
              <a:t>IP Address</a:t>
            </a:r>
            <a:r>
              <a:rPr lang="ko-KR" altLang="en-US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rPr>
              <a:t>(</a:t>
            </a:r>
            <a:r>
              <a:rPr lang="ko-KR" altLang="en-US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rPr>
              <a:t>논리 주소</a:t>
            </a:r>
            <a:r>
              <a:rPr lang="en-US" altLang="ko-KR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rPr>
              <a:t>)</a:t>
            </a:r>
            <a:endParaRPr lang="ko-KR" altLang="en-US" b="1" spc="-100" dirty="0">
              <a:ln>
                <a:solidFill>
                  <a:srgbClr val="D91962">
                    <a:alpha val="0"/>
                  </a:srgbClr>
                </a:solidFill>
              </a:ln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7573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3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-2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/>
                <a:ea typeface="나눔고딕 ExtraBold"/>
              </a:rPr>
              <a:t>IP Class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0852943-FCE5-4488-BC9C-78E2ADB4F69C}"/>
              </a:ext>
            </a:extLst>
          </p:cNvPr>
          <p:cNvSpPr txBox="1">
            <a:spLocks/>
          </p:cNvSpPr>
          <p:nvPr/>
        </p:nvSpPr>
        <p:spPr>
          <a:xfrm>
            <a:off x="491330" y="1934409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800" dirty="0"/>
          </a:p>
        </p:txBody>
      </p:sp>
      <p:grpSp>
        <p:nvGrpSpPr>
          <p:cNvPr id="18" name="그룹 53">
            <a:extLst>
              <a:ext uri="{FF2B5EF4-FFF2-40B4-BE49-F238E27FC236}">
                <a16:creationId xmlns:a16="http://schemas.microsoft.com/office/drawing/2014/main" id="{83C5959E-DEBD-4B56-A2CF-D0759451DAF8}"/>
              </a:ext>
            </a:extLst>
          </p:cNvPr>
          <p:cNvGrpSpPr/>
          <p:nvPr/>
        </p:nvGrpSpPr>
        <p:grpSpPr>
          <a:xfrm>
            <a:off x="187747" y="1794302"/>
            <a:ext cx="1269762" cy="338554"/>
            <a:chOff x="533202" y="827420"/>
            <a:chExt cx="1172273" cy="33855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7C7468-648C-4449-B56F-515AB32D3F98}"/>
                </a:ext>
              </a:extLst>
            </p:cNvPr>
            <p:cNvSpPr/>
            <p:nvPr/>
          </p:nvSpPr>
          <p:spPr>
            <a:xfrm>
              <a:off x="562674" y="827420"/>
              <a:ext cx="114280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사설 </a:t>
              </a:r>
              <a:r>
                <a:rPr lang="en-US" altLang="ko-KR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IP </a:t>
              </a:r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범위</a:t>
              </a:r>
              <a:endParaRPr lang="en-US" altLang="ko-KR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24D224B-59E0-45D6-AFE1-8901923E390E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52A30F-595A-48DE-8F27-4335134FD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057674"/>
              </p:ext>
            </p:extLst>
          </p:nvPr>
        </p:nvGraphicFramePr>
        <p:xfrm>
          <a:off x="214312" y="2204864"/>
          <a:ext cx="8715375" cy="16561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0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 분</a:t>
                      </a:r>
                    </a:p>
                  </a:txBody>
                  <a:tcPr marL="91439" marR="91439" marT="45711" marB="457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IP address </a:t>
                      </a:r>
                      <a:r>
                        <a:rPr lang="ko-KR" altLang="en-US" sz="1600" dirty="0"/>
                        <a:t>범위</a:t>
                      </a:r>
                    </a:p>
                  </a:txBody>
                  <a:tcPr marL="91439" marR="91439" marT="45711" marB="457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Network </a:t>
                      </a:r>
                      <a:r>
                        <a:rPr lang="ko-KR" altLang="en-US" sz="1600" dirty="0"/>
                        <a:t>범위</a:t>
                      </a:r>
                    </a:p>
                  </a:txBody>
                  <a:tcPr marL="91439" marR="91439"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A</a:t>
                      </a:r>
                      <a:r>
                        <a:rPr lang="en-US" altLang="ko-KR" sz="1400" b="1" baseline="0" dirty="0"/>
                        <a:t> Class</a:t>
                      </a:r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10.0.0.0~10.255.255.255</a:t>
                      </a:r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10.0.0.0/8</a:t>
                      </a:r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 Class</a:t>
                      </a:r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172.16.0.0~172.31.255.255</a:t>
                      </a:r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172.16.0.0/12</a:t>
                      </a:r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1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C Class</a:t>
                      </a:r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192.168.0.0~192.168.255.255</a:t>
                      </a:r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192.168.0.0/16</a:t>
                      </a:r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4F8324-F74B-45FA-B1B3-ED6A63BD7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224455"/>
              </p:ext>
            </p:extLst>
          </p:nvPr>
        </p:nvGraphicFramePr>
        <p:xfrm>
          <a:off x="219670" y="4291658"/>
          <a:ext cx="8715375" cy="24482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0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0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 분</a:t>
                      </a:r>
                    </a:p>
                  </a:txBody>
                  <a:tcPr marL="91439" marR="91439" marT="45711" marB="457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IP address </a:t>
                      </a:r>
                      <a:r>
                        <a:rPr lang="ko-KR" altLang="en-US" sz="1600" dirty="0"/>
                        <a:t>범위</a:t>
                      </a:r>
                    </a:p>
                  </a:txBody>
                  <a:tcPr marL="91439" marR="91439" marT="45711" marB="4571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Network </a:t>
                      </a:r>
                      <a:r>
                        <a:rPr lang="ko-KR" altLang="en-US" sz="1600" dirty="0"/>
                        <a:t>범위</a:t>
                      </a:r>
                    </a:p>
                  </a:txBody>
                  <a:tcPr marL="91439" marR="91439"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A</a:t>
                      </a:r>
                      <a:r>
                        <a:rPr lang="en-US" altLang="ko-KR" sz="1400" b="1" baseline="0" dirty="0"/>
                        <a:t> Class</a:t>
                      </a:r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0.0.0.0 ~ 127.255.255.255</a:t>
                      </a:r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8bit</a:t>
                      </a:r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 Class</a:t>
                      </a:r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128.0.0.0 ~ 191.255.255.255</a:t>
                      </a:r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16bit</a:t>
                      </a:r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C Class</a:t>
                      </a:r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192.0.0.0 ~ 223.255.255.255</a:t>
                      </a:r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24bit</a:t>
                      </a:r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 Class</a:t>
                      </a:r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224.0.0.0</a:t>
                      </a:r>
                      <a:r>
                        <a:rPr lang="en-US" altLang="ko-KR" sz="1400" b="1" baseline="0" dirty="0"/>
                        <a:t> ~ 239.255.255.255</a:t>
                      </a:r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E</a:t>
                      </a:r>
                      <a:r>
                        <a:rPr lang="en-US" altLang="ko-KR" sz="1400" b="1" baseline="0" dirty="0"/>
                        <a:t> Class</a:t>
                      </a:r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240.0.0.0</a:t>
                      </a:r>
                      <a:r>
                        <a:rPr lang="en-US" altLang="ko-KR" sz="1400" b="1" baseline="0" dirty="0"/>
                        <a:t> ~ 255.255.255.255</a:t>
                      </a:r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91439" marR="91439" marT="45711" marB="4571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7" name="그룹 53">
            <a:extLst>
              <a:ext uri="{FF2B5EF4-FFF2-40B4-BE49-F238E27FC236}">
                <a16:creationId xmlns:a16="http://schemas.microsoft.com/office/drawing/2014/main" id="{8546BCE0-2EF7-4B6A-88F3-BDB21BD0E51C}"/>
              </a:ext>
            </a:extLst>
          </p:cNvPr>
          <p:cNvGrpSpPr/>
          <p:nvPr/>
        </p:nvGrpSpPr>
        <p:grpSpPr>
          <a:xfrm>
            <a:off x="170038" y="3882534"/>
            <a:ext cx="1269762" cy="338554"/>
            <a:chOff x="533202" y="827420"/>
            <a:chExt cx="1172273" cy="33855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62D6ED6-178D-4178-A427-C9B436DE0452}"/>
                </a:ext>
              </a:extLst>
            </p:cNvPr>
            <p:cNvSpPr/>
            <p:nvPr/>
          </p:nvSpPr>
          <p:spPr>
            <a:xfrm>
              <a:off x="562674" y="827420"/>
              <a:ext cx="114280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공인 </a:t>
              </a:r>
              <a:r>
                <a:rPr lang="en-US" altLang="ko-KR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IP </a:t>
              </a:r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범위</a:t>
              </a:r>
              <a:endParaRPr lang="en-US" altLang="ko-KR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A16B6B4-57EF-4FB8-B012-CC51B81A8C32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1266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3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-3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/>
                <a:ea typeface="나눔고딕 ExtraBold"/>
              </a:rPr>
              <a:t>Network PORT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01F8E89-89DB-4C7D-A771-F925B599E773}"/>
              </a:ext>
            </a:extLst>
          </p:cNvPr>
          <p:cNvSpPr txBox="1">
            <a:spLocks/>
          </p:cNvSpPr>
          <p:nvPr/>
        </p:nvSpPr>
        <p:spPr>
          <a:xfrm>
            <a:off x="395536" y="1916833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/>
              <a:t>포트 넘버는 </a:t>
            </a:r>
            <a:r>
              <a:rPr lang="en-US" altLang="ko-KR" sz="1600" dirty="0"/>
              <a:t>IANA</a:t>
            </a:r>
            <a:r>
              <a:rPr lang="ko-KR" altLang="en-US" sz="1600" dirty="0"/>
              <a:t>에서 지정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포트넘버는 </a:t>
            </a:r>
            <a:r>
              <a:rPr lang="en-US" altLang="ko-KR" sz="1600" dirty="0"/>
              <a:t>TCP</a:t>
            </a:r>
            <a:r>
              <a:rPr lang="ko-KR" altLang="en-US" sz="1600" dirty="0"/>
              <a:t>와 </a:t>
            </a:r>
            <a:r>
              <a:rPr lang="en-US" altLang="ko-KR" sz="1600" dirty="0"/>
              <a:t>UDP </a:t>
            </a:r>
            <a:r>
              <a:rPr lang="ko-KR" altLang="en-US" sz="1600" dirty="0"/>
              <a:t>각각 </a:t>
            </a:r>
            <a:r>
              <a:rPr lang="en-US" altLang="ko-KR" sz="1600" dirty="0"/>
              <a:t>2</a:t>
            </a:r>
            <a:r>
              <a:rPr lang="ko-KR" altLang="en-US" sz="1600" dirty="0"/>
              <a:t>의 </a:t>
            </a:r>
            <a:r>
              <a:rPr lang="en-US" altLang="ko-KR" sz="1600" dirty="0"/>
              <a:t>16</a:t>
            </a:r>
            <a:r>
              <a:rPr lang="ko-KR" altLang="en-US" sz="1600" dirty="0"/>
              <a:t>승 개가 존재하여 </a:t>
            </a:r>
            <a:r>
              <a:rPr lang="en-US" altLang="ko-KR" sz="1600" dirty="0"/>
              <a:t>0-65535</a:t>
            </a:r>
            <a:r>
              <a:rPr lang="ko-KR" altLang="en-US" sz="1600" dirty="0"/>
              <a:t>를 사용 가능하며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     </a:t>
            </a:r>
            <a:r>
              <a:rPr lang="ko-KR" altLang="en-US" sz="1600" dirty="0"/>
              <a:t>이를 체계적으로 분류하여 할당 함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0~1023 :Well Known Port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ko-KR" sz="1600" dirty="0"/>
              <a:t>    - </a:t>
            </a:r>
            <a:r>
              <a:rPr lang="ko-KR" altLang="en-US" sz="1600" dirty="0"/>
              <a:t>일반적으로 서비스를 위해 사용되며 널리 알려진 포트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1024~49151 : </a:t>
            </a:r>
            <a:r>
              <a:rPr lang="ko-KR" altLang="ko-KR" sz="1600" dirty="0"/>
              <a:t>registered port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   - </a:t>
            </a:r>
            <a:r>
              <a:rPr lang="ko-KR" altLang="en-US" sz="1600" dirty="0"/>
              <a:t>일반 사용자에 의해 사용되는 포트로 랜덤 하게 오픈 될 수 있음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49152~</a:t>
            </a:r>
            <a:r>
              <a:rPr lang="ko-KR" altLang="en-US" sz="1600" dirty="0"/>
              <a:t>이상 </a:t>
            </a:r>
            <a:r>
              <a:rPr lang="en-US" altLang="ko-KR" sz="1600" dirty="0"/>
              <a:t>: Dynamic and Private Port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ko-KR" sz="1600" dirty="0"/>
              <a:t>   - </a:t>
            </a:r>
            <a:r>
              <a:rPr lang="ko-KR" altLang="en-US" sz="1600" dirty="0"/>
              <a:t>일반적으로 널리 사용되지 않고 학술</a:t>
            </a:r>
            <a:r>
              <a:rPr lang="en-US" altLang="ko-KR" sz="1600" dirty="0"/>
              <a:t>, </a:t>
            </a:r>
            <a:r>
              <a:rPr lang="ko-KR" altLang="en-US" sz="1600" dirty="0"/>
              <a:t>연구 목적으로 사용 될 수 있음</a:t>
            </a:r>
            <a:endParaRPr lang="en-US" altLang="ko-KR" sz="1600" dirty="0"/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ko-KR" sz="1600" dirty="0"/>
              <a:t>   - </a:t>
            </a:r>
            <a:r>
              <a:rPr lang="ko-KR" altLang="en-US" sz="1600" dirty="0"/>
              <a:t>원래는 동적으로 할당되도록 하고 있으나 일반적으로 </a:t>
            </a:r>
            <a:r>
              <a:rPr lang="en-US" altLang="ko-KR" sz="1600" dirty="0"/>
              <a:t>1024</a:t>
            </a:r>
            <a:r>
              <a:rPr lang="ko-KR" altLang="en-US" sz="1600" dirty="0"/>
              <a:t>이후로는 할당되어지므로</a:t>
            </a:r>
            <a:endParaRPr lang="en-US" altLang="ko-KR" sz="1600" dirty="0"/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ko-KR" sz="1600" dirty="0"/>
              <a:t>     </a:t>
            </a:r>
            <a:r>
              <a:rPr lang="ko-KR" altLang="en-US" sz="1600" dirty="0"/>
              <a:t>대부분 시스템에서 무시 되어짐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490720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3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-3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/>
                <a:ea typeface="나눔고딕 ExtraBold"/>
              </a:rPr>
              <a:t>Network PORT</a:t>
            </a:r>
          </a:p>
        </p:txBody>
      </p:sp>
      <p:graphicFrame>
        <p:nvGraphicFramePr>
          <p:cNvPr id="7" name="내용 개체 틀 4">
            <a:extLst>
              <a:ext uri="{FF2B5EF4-FFF2-40B4-BE49-F238E27FC236}">
                <a16:creationId xmlns:a16="http://schemas.microsoft.com/office/drawing/2014/main" id="{6A0B26AD-EA64-4272-825E-4367F2F910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9002389"/>
              </p:ext>
            </p:extLst>
          </p:nvPr>
        </p:nvGraphicFramePr>
        <p:xfrm>
          <a:off x="446857" y="2313810"/>
          <a:ext cx="8229599" cy="412906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7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36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54865"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F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T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P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T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E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L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N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E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T</a:t>
                      </a:r>
                    </a:p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S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M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T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P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D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N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S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T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F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T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P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S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N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M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P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R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I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P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200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TCP</a:t>
                      </a:r>
                      <a:endParaRPr lang="ko-KR" alt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UDP</a:t>
                      </a:r>
                      <a:endParaRPr lang="ko-KR" alt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그룹 26">
            <a:extLst>
              <a:ext uri="{FF2B5EF4-FFF2-40B4-BE49-F238E27FC236}">
                <a16:creationId xmlns:a16="http://schemas.microsoft.com/office/drawing/2014/main" id="{06E35239-08FE-43EF-A46B-B81B78A37147}"/>
              </a:ext>
            </a:extLst>
          </p:cNvPr>
          <p:cNvGrpSpPr>
            <a:grpSpLocks/>
          </p:cNvGrpSpPr>
          <p:nvPr/>
        </p:nvGrpSpPr>
        <p:grpSpPr bwMode="auto">
          <a:xfrm>
            <a:off x="732607" y="5371311"/>
            <a:ext cx="714375" cy="500063"/>
            <a:chOff x="714348" y="5143512"/>
            <a:chExt cx="714380" cy="500066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0DD16E0-DED6-4E59-91A4-DBCA36F1992B}"/>
                </a:ext>
              </a:extLst>
            </p:cNvPr>
            <p:cNvSpPr/>
            <p:nvPr/>
          </p:nvSpPr>
          <p:spPr bwMode="auto">
            <a:xfrm>
              <a:off x="714348" y="5143512"/>
              <a:ext cx="714380" cy="500066"/>
            </a:xfrm>
            <a:prstGeom prst="ellipse">
              <a:avLst/>
            </a:prstGeom>
            <a:noFill/>
            <a:ln w="19050" cap="flat" cmpd="sng" algn="ctr">
              <a:solidFill>
                <a:srgbClr val="0033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190500" indent="-190500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30F40ACD-9512-4D77-82DC-3AE1BDE43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7224" y="5214950"/>
              <a:ext cx="500066" cy="332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21</a:t>
              </a:r>
              <a:endParaRPr lang="ko-KR" altLang="en-US" dirty="0"/>
            </a:p>
          </p:txBody>
        </p:sp>
      </p:grpSp>
      <p:grpSp>
        <p:nvGrpSpPr>
          <p:cNvPr id="11" name="그룹 27">
            <a:extLst>
              <a:ext uri="{FF2B5EF4-FFF2-40B4-BE49-F238E27FC236}">
                <a16:creationId xmlns:a16="http://schemas.microsoft.com/office/drawing/2014/main" id="{35B13867-406B-4558-8F7F-EC07FCE2D327}"/>
              </a:ext>
            </a:extLst>
          </p:cNvPr>
          <p:cNvGrpSpPr>
            <a:grpSpLocks/>
          </p:cNvGrpSpPr>
          <p:nvPr/>
        </p:nvGrpSpPr>
        <p:grpSpPr bwMode="auto">
          <a:xfrm>
            <a:off x="1804170" y="5371311"/>
            <a:ext cx="714375" cy="500063"/>
            <a:chOff x="1785918" y="5143512"/>
            <a:chExt cx="714380" cy="50006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F8FF334-997C-43ED-8512-8CEEE29EAEEB}"/>
                </a:ext>
              </a:extLst>
            </p:cNvPr>
            <p:cNvSpPr/>
            <p:nvPr/>
          </p:nvSpPr>
          <p:spPr bwMode="auto">
            <a:xfrm>
              <a:off x="1785918" y="5143512"/>
              <a:ext cx="714380" cy="500066"/>
            </a:xfrm>
            <a:prstGeom prst="ellipse">
              <a:avLst/>
            </a:prstGeom>
            <a:noFill/>
            <a:ln w="19050" cap="flat" cmpd="sng" algn="ctr">
              <a:solidFill>
                <a:srgbClr val="0033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190500" indent="-190500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649BACE5-5150-4527-B091-936FF4E550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8794" y="5214950"/>
              <a:ext cx="500066" cy="332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23</a:t>
              </a:r>
              <a:endParaRPr lang="ko-KR" altLang="en-US" dirty="0"/>
            </a:p>
          </p:txBody>
        </p:sp>
      </p:grpSp>
      <p:grpSp>
        <p:nvGrpSpPr>
          <p:cNvPr id="14" name="그룹 28">
            <a:extLst>
              <a:ext uri="{FF2B5EF4-FFF2-40B4-BE49-F238E27FC236}">
                <a16:creationId xmlns:a16="http://schemas.microsoft.com/office/drawing/2014/main" id="{4FBF05FE-651E-49B5-916E-31E95DC65E08}"/>
              </a:ext>
            </a:extLst>
          </p:cNvPr>
          <p:cNvGrpSpPr>
            <a:grpSpLocks/>
          </p:cNvGrpSpPr>
          <p:nvPr/>
        </p:nvGrpSpPr>
        <p:grpSpPr bwMode="auto">
          <a:xfrm>
            <a:off x="2947170" y="5371311"/>
            <a:ext cx="714375" cy="500063"/>
            <a:chOff x="2928926" y="5143512"/>
            <a:chExt cx="714380" cy="50006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E8B2BAE-127A-450C-B467-75D79877C8C4}"/>
                </a:ext>
              </a:extLst>
            </p:cNvPr>
            <p:cNvSpPr/>
            <p:nvPr/>
          </p:nvSpPr>
          <p:spPr bwMode="auto">
            <a:xfrm>
              <a:off x="2928926" y="5143512"/>
              <a:ext cx="714380" cy="500066"/>
            </a:xfrm>
            <a:prstGeom prst="ellipse">
              <a:avLst/>
            </a:prstGeom>
            <a:noFill/>
            <a:ln w="19050" cap="flat" cmpd="sng" algn="ctr">
              <a:solidFill>
                <a:srgbClr val="0033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190500" indent="-190500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C201FE33-85E9-4547-9284-882E6CB3B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802" y="5214950"/>
              <a:ext cx="500066" cy="332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25</a:t>
              </a:r>
              <a:endParaRPr lang="ko-KR" altLang="en-US" dirty="0"/>
            </a:p>
          </p:txBody>
        </p:sp>
      </p:grpSp>
      <p:grpSp>
        <p:nvGrpSpPr>
          <p:cNvPr id="17" name="그룹 29">
            <a:extLst>
              <a:ext uri="{FF2B5EF4-FFF2-40B4-BE49-F238E27FC236}">
                <a16:creationId xmlns:a16="http://schemas.microsoft.com/office/drawing/2014/main" id="{245327AD-5258-47F4-8709-24CA95DA0743}"/>
              </a:ext>
            </a:extLst>
          </p:cNvPr>
          <p:cNvGrpSpPr>
            <a:grpSpLocks/>
          </p:cNvGrpSpPr>
          <p:nvPr/>
        </p:nvGrpSpPr>
        <p:grpSpPr bwMode="auto">
          <a:xfrm>
            <a:off x="4145657" y="5371311"/>
            <a:ext cx="714375" cy="500063"/>
            <a:chOff x="4071934" y="5143512"/>
            <a:chExt cx="714380" cy="50006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8953138-C35C-4CF4-9546-DE818CC03E55}"/>
                </a:ext>
              </a:extLst>
            </p:cNvPr>
            <p:cNvSpPr/>
            <p:nvPr/>
          </p:nvSpPr>
          <p:spPr bwMode="auto">
            <a:xfrm>
              <a:off x="4071934" y="5143512"/>
              <a:ext cx="714380" cy="500066"/>
            </a:xfrm>
            <a:prstGeom prst="ellipse">
              <a:avLst/>
            </a:prstGeom>
            <a:noFill/>
            <a:ln w="19050" cap="flat" cmpd="sng" algn="ctr">
              <a:solidFill>
                <a:srgbClr val="0033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190500" indent="-190500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92F876E1-9AA9-4F58-842E-6D74D33E4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810" y="5214950"/>
              <a:ext cx="500066" cy="332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53</a:t>
              </a:r>
              <a:endParaRPr lang="ko-KR" altLang="en-US" dirty="0"/>
            </a:p>
          </p:txBody>
        </p:sp>
      </p:grpSp>
      <p:grpSp>
        <p:nvGrpSpPr>
          <p:cNvPr id="23" name="그룹 30">
            <a:extLst>
              <a:ext uri="{FF2B5EF4-FFF2-40B4-BE49-F238E27FC236}">
                <a16:creationId xmlns:a16="http://schemas.microsoft.com/office/drawing/2014/main" id="{7ED75B4C-FFBD-4AF1-8D7D-8C470143CA10}"/>
              </a:ext>
            </a:extLst>
          </p:cNvPr>
          <p:cNvGrpSpPr>
            <a:grpSpLocks/>
          </p:cNvGrpSpPr>
          <p:nvPr/>
        </p:nvGrpSpPr>
        <p:grpSpPr bwMode="auto">
          <a:xfrm>
            <a:off x="5376045" y="5371311"/>
            <a:ext cx="714375" cy="500063"/>
            <a:chOff x="5357818" y="5143512"/>
            <a:chExt cx="714380" cy="50006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6257B1C-DCD5-451F-8249-526E5B8CAB1B}"/>
                </a:ext>
              </a:extLst>
            </p:cNvPr>
            <p:cNvSpPr/>
            <p:nvPr/>
          </p:nvSpPr>
          <p:spPr bwMode="auto">
            <a:xfrm>
              <a:off x="5357818" y="5143512"/>
              <a:ext cx="714380" cy="500066"/>
            </a:xfrm>
            <a:prstGeom prst="ellipse">
              <a:avLst/>
            </a:prstGeom>
            <a:noFill/>
            <a:ln w="19050" cap="flat" cmpd="sng" algn="ctr">
              <a:solidFill>
                <a:srgbClr val="0033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190500" indent="-190500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633EEF40-1267-4AB6-A06D-8BA9F380E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0694" y="5214950"/>
              <a:ext cx="500066" cy="332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69</a:t>
              </a:r>
              <a:endParaRPr lang="ko-KR" altLang="en-US" dirty="0"/>
            </a:p>
          </p:txBody>
        </p:sp>
      </p:grpSp>
      <p:grpSp>
        <p:nvGrpSpPr>
          <p:cNvPr id="26" name="그룹 31">
            <a:extLst>
              <a:ext uri="{FF2B5EF4-FFF2-40B4-BE49-F238E27FC236}">
                <a16:creationId xmlns:a16="http://schemas.microsoft.com/office/drawing/2014/main" id="{8EBE383D-D9F4-4FC2-AAFE-ED3C86923176}"/>
              </a:ext>
            </a:extLst>
          </p:cNvPr>
          <p:cNvGrpSpPr>
            <a:grpSpLocks/>
          </p:cNvGrpSpPr>
          <p:nvPr/>
        </p:nvGrpSpPr>
        <p:grpSpPr bwMode="auto">
          <a:xfrm>
            <a:off x="6519045" y="5371311"/>
            <a:ext cx="714375" cy="500063"/>
            <a:chOff x="6500826" y="5143512"/>
            <a:chExt cx="714380" cy="50006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9696A23-4446-4107-A32E-F53DAEE8AE79}"/>
                </a:ext>
              </a:extLst>
            </p:cNvPr>
            <p:cNvSpPr/>
            <p:nvPr/>
          </p:nvSpPr>
          <p:spPr bwMode="auto">
            <a:xfrm>
              <a:off x="6500826" y="5143512"/>
              <a:ext cx="714380" cy="500066"/>
            </a:xfrm>
            <a:prstGeom prst="ellipse">
              <a:avLst/>
            </a:prstGeom>
            <a:noFill/>
            <a:ln w="19050" cap="flat" cmpd="sng" algn="ctr">
              <a:solidFill>
                <a:srgbClr val="0033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190500" indent="-190500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TextBox 22">
              <a:extLst>
                <a:ext uri="{FF2B5EF4-FFF2-40B4-BE49-F238E27FC236}">
                  <a16:creationId xmlns:a16="http://schemas.microsoft.com/office/drawing/2014/main" id="{8F594AEA-25CF-48E6-89C3-6D3470FC26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6007" y="5244620"/>
              <a:ext cx="500067" cy="332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161</a:t>
              </a:r>
              <a:endParaRPr lang="ko-KR" altLang="en-US" dirty="0"/>
            </a:p>
          </p:txBody>
        </p:sp>
      </p:grpSp>
      <p:grpSp>
        <p:nvGrpSpPr>
          <p:cNvPr id="29" name="그룹 32">
            <a:extLst>
              <a:ext uri="{FF2B5EF4-FFF2-40B4-BE49-F238E27FC236}">
                <a16:creationId xmlns:a16="http://schemas.microsoft.com/office/drawing/2014/main" id="{9E201F2A-D53D-4A62-8EDA-DF0E5F0BAB27}"/>
              </a:ext>
            </a:extLst>
          </p:cNvPr>
          <p:cNvGrpSpPr>
            <a:grpSpLocks/>
          </p:cNvGrpSpPr>
          <p:nvPr/>
        </p:nvGrpSpPr>
        <p:grpSpPr bwMode="auto">
          <a:xfrm>
            <a:off x="7662045" y="5371311"/>
            <a:ext cx="714375" cy="500063"/>
            <a:chOff x="7643834" y="5143512"/>
            <a:chExt cx="714380" cy="50006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016CE8D-BE13-4835-921D-8A2EB1F4E866}"/>
                </a:ext>
              </a:extLst>
            </p:cNvPr>
            <p:cNvSpPr/>
            <p:nvPr/>
          </p:nvSpPr>
          <p:spPr bwMode="auto">
            <a:xfrm>
              <a:off x="7643834" y="5143512"/>
              <a:ext cx="714380" cy="500066"/>
            </a:xfrm>
            <a:prstGeom prst="ellipse">
              <a:avLst/>
            </a:prstGeom>
            <a:noFill/>
            <a:ln w="19050" cap="flat" cmpd="sng" algn="ctr">
              <a:solidFill>
                <a:srgbClr val="0033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190500" indent="-190500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TextBox 25">
              <a:extLst>
                <a:ext uri="{FF2B5EF4-FFF2-40B4-BE49-F238E27FC236}">
                  <a16:creationId xmlns:a16="http://schemas.microsoft.com/office/drawing/2014/main" id="{02A99BC2-9844-4369-AF52-A92A68068D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86710" y="5214950"/>
              <a:ext cx="500066" cy="332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defRPr kumimoji="1" sz="1400" b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520</a:t>
              </a:r>
              <a:endParaRPr lang="ko-KR" altLang="en-US" dirty="0"/>
            </a:p>
          </p:txBody>
        </p:sp>
      </p:grpSp>
      <p:grpSp>
        <p:nvGrpSpPr>
          <p:cNvPr id="32" name="그룹 58">
            <a:extLst>
              <a:ext uri="{FF2B5EF4-FFF2-40B4-BE49-F238E27FC236}">
                <a16:creationId xmlns:a16="http://schemas.microsoft.com/office/drawing/2014/main" id="{EE6729B2-5D49-403E-B11D-C98D93151B6A}"/>
              </a:ext>
            </a:extLst>
          </p:cNvPr>
          <p:cNvGrpSpPr/>
          <p:nvPr/>
        </p:nvGrpSpPr>
        <p:grpSpPr>
          <a:xfrm>
            <a:off x="478558" y="1850362"/>
            <a:ext cx="2159427" cy="338554"/>
            <a:chOff x="533202" y="827420"/>
            <a:chExt cx="1993631" cy="33855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FF46744-D93E-4838-9F79-6DEE9A6B6489}"/>
                </a:ext>
              </a:extLst>
            </p:cNvPr>
            <p:cNvSpPr/>
            <p:nvPr/>
          </p:nvSpPr>
          <p:spPr>
            <a:xfrm>
              <a:off x="562673" y="827420"/>
              <a:ext cx="19641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알려진 포트</a:t>
              </a:r>
              <a:r>
                <a:rPr lang="en-US" altLang="ko-KR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(TCP/UDP)</a:t>
              </a:r>
              <a:endParaRPr lang="ko-KR" altLang="en-US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4312E15-4703-4341-9B2F-3B8884FC8287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4421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3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-3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/>
                <a:ea typeface="나눔고딕 ExtraBold"/>
              </a:rPr>
              <a:t>TCP / UDP </a:t>
            </a:r>
            <a:r>
              <a:rPr lang="ko-KR" altLang="en-US" sz="3000" spc="-100" dirty="0">
                <a:latin typeface="나눔고딕 ExtraBold"/>
                <a:ea typeface="나눔고딕 ExtraBold"/>
              </a:rPr>
              <a:t>비교</a:t>
            </a: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CEFA38F6-29E5-4B5F-B440-69DD5CBE0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056829"/>
              </p:ext>
            </p:extLst>
          </p:nvPr>
        </p:nvGraphicFramePr>
        <p:xfrm>
          <a:off x="178212" y="2120792"/>
          <a:ext cx="8787576" cy="443447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39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3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1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/>
                        <a:t>TCP</a:t>
                      </a:r>
                      <a:endParaRPr lang="ko-KR" altLang="en-US" sz="25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/>
                        <a:t>UDP</a:t>
                      </a:r>
                      <a:endParaRPr lang="ko-KR" altLang="en-US" sz="25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Connection oriented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Connectionless</a:t>
                      </a:r>
                      <a:endParaRPr lang="ko-KR" altLang="en-US" sz="15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Sequencing </a:t>
                      </a:r>
                      <a:r>
                        <a:rPr lang="ko-KR" altLang="en-US" sz="1500" dirty="0"/>
                        <a:t>지원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Sequencing </a:t>
                      </a:r>
                      <a:r>
                        <a:rPr lang="ko-KR" altLang="en-US" sz="1500" dirty="0"/>
                        <a:t>미 지원</a:t>
                      </a:r>
                      <a:endParaRPr lang="ko-KR" altLang="en-US" sz="15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Error control </a:t>
                      </a:r>
                      <a:r>
                        <a:rPr lang="ko-KR" altLang="en-US" sz="1500" baseline="0" dirty="0"/>
                        <a:t>지원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Error control </a:t>
                      </a:r>
                      <a:r>
                        <a:rPr lang="ko-KR" altLang="en-US" sz="1500" dirty="0"/>
                        <a:t>미 지원</a:t>
                      </a:r>
                      <a:endParaRPr lang="ko-KR" altLang="en-US" sz="15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Flow control </a:t>
                      </a:r>
                      <a:r>
                        <a:rPr lang="ko-KR" altLang="en-US" sz="1500" dirty="0"/>
                        <a:t>지원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Flow control  </a:t>
                      </a:r>
                      <a:r>
                        <a:rPr lang="ko-KR" altLang="en-US" sz="1500" dirty="0"/>
                        <a:t>미 지원</a:t>
                      </a:r>
                      <a:endParaRPr lang="ko-KR" altLang="en-US" sz="15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1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Unicast </a:t>
                      </a:r>
                      <a:r>
                        <a:rPr lang="ko-KR" altLang="en-US" sz="1500" dirty="0"/>
                        <a:t>전송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Unicast, Multicast,</a:t>
                      </a:r>
                      <a:r>
                        <a:rPr lang="en-US" altLang="ko-KR" sz="1500" baseline="0" dirty="0"/>
                        <a:t> Broadcast </a:t>
                      </a:r>
                      <a:r>
                        <a:rPr lang="ko-KR" altLang="en-US" sz="1500" baseline="0" dirty="0"/>
                        <a:t>전송</a:t>
                      </a:r>
                      <a:endParaRPr lang="ko-KR" altLang="en-US" sz="15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Full duplex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Half duplex</a:t>
                      </a:r>
                      <a:endParaRPr lang="ko-KR" altLang="en-US" sz="15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1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데이터 전송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실시간 </a:t>
                      </a:r>
                      <a:r>
                        <a:rPr lang="en-US" altLang="ko-KR" sz="1500" dirty="0"/>
                        <a:t>Traffic </a:t>
                      </a:r>
                      <a:r>
                        <a:rPr lang="ko-KR" altLang="en-US" sz="1500" dirty="0"/>
                        <a:t>전송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(VoIP, Multimedia</a:t>
                      </a:r>
                      <a:r>
                        <a:rPr lang="ko-KR" altLang="en-US" sz="1500" dirty="0"/>
                        <a:t>등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18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3_shape2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3_shape3"/>
          <p:cNvSpPr>
            <a:spLocks noGrp="1"/>
          </p:cNvSpPr>
          <p:nvPr>
            <p:ph type="ctrTitle"/>
          </p:nvPr>
        </p:nvSpPr>
        <p:spPr>
          <a:xfrm>
            <a:off x="845561" y="1181819"/>
            <a:ext cx="5108104" cy="1470025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en-US" altLang="ko-KR" sz="4000" b="0" dirty="0">
                <a:solidFill>
                  <a:schemeClr val="bg1"/>
                </a:solidFill>
                <a:latin typeface="나눔고딕 ExtraBold"/>
                <a:ea typeface="나눔고딕 ExtraBold"/>
              </a:rPr>
              <a:t>AS</a:t>
            </a:r>
            <a:r>
              <a:rPr lang="ko-KR" altLang="en-US" sz="4000" b="0" dirty="0">
                <a:solidFill>
                  <a:schemeClr val="bg1"/>
                </a:solidFill>
                <a:latin typeface="나눔고딕 ExtraBold"/>
                <a:ea typeface="나눔고딕 ExtraBold"/>
              </a:rPr>
              <a:t> 번호</a:t>
            </a:r>
            <a:r>
              <a:rPr lang="ko-KR" altLang="en-US" sz="4000" b="0" kern="1200" dirty="0">
                <a:solidFill>
                  <a:schemeClr val="bg1"/>
                </a:solidFill>
                <a:latin typeface="나눔고딕 ExtraBold"/>
                <a:ea typeface="나눔고딕 ExtraBold"/>
                <a:cs typeface="+mj-cs"/>
              </a:rPr>
              <a:t>란</a:t>
            </a:r>
            <a:r>
              <a:rPr lang="en-US" altLang="ko-KR" sz="4000" b="0" kern="1200" dirty="0">
                <a:solidFill>
                  <a:schemeClr val="bg1"/>
                </a:solidFill>
                <a:latin typeface="나눔고딕 ExtraBold"/>
                <a:ea typeface="나눔고딕 ExtraBold"/>
                <a:cs typeface="+mj-cs"/>
              </a:rPr>
              <a:t>?</a:t>
            </a:r>
            <a:endParaRPr sz="4000" b="0" kern="1200" dirty="0">
              <a:solidFill>
                <a:schemeClr val="bg1"/>
              </a:solidFill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6" name="slide3_shape4"/>
          <p:cNvSpPr/>
          <p:nvPr/>
        </p:nvSpPr>
        <p:spPr>
          <a:xfrm>
            <a:off x="6804248" y="476673"/>
            <a:ext cx="1645170" cy="108012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2400" b="1" i="0" strike="noStrike" kern="1200" cap="none" spc="-15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고딕 ExtraBold"/>
                <a:ea typeface="나눔고딕 ExtraBold"/>
                <a:cs typeface="+mj-cs"/>
              </a:rPr>
              <a:t>04</a:t>
            </a:r>
            <a:endParaRPr sz="2400" b="0" i="0" strike="noStrike" kern="1200" cap="none" spc="0" baseline="0" dirty="0">
              <a:ln>
                <a:noFill/>
              </a:ln>
              <a:solidFill>
                <a:schemeClr val="bg1"/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4716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4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망식별번호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(AS</a:t>
            </a:r>
            <a:r>
              <a:rPr lang="ko-KR" altLang="en-US" sz="3000" spc="-100" dirty="0">
                <a:latin typeface="나눔고딕 ExtraBold"/>
                <a:ea typeface="나눔고딕 ExtraBold"/>
              </a:rPr>
              <a:t>번호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)</a:t>
            </a:r>
            <a:r>
              <a:rPr lang="ko-KR" altLang="en-US" sz="3000" spc="-100" dirty="0">
                <a:latin typeface="나눔고딕 ExtraBold"/>
                <a:ea typeface="나눔고딕 ExtraBold"/>
              </a:rPr>
              <a:t>란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?</a:t>
            </a:r>
            <a:endParaRPr lang="ko-KR" altLang="en-US" sz="3000" spc="-100" dirty="0">
              <a:latin typeface="나눔고딕 ExtraBold"/>
              <a:ea typeface="나눔고딕 ExtraBold"/>
            </a:endParaRPr>
          </a:p>
        </p:txBody>
      </p:sp>
      <p:pic>
        <p:nvPicPr>
          <p:cNvPr id="13314" name="Picture 2" descr="imgipasSys09">
            <a:extLst>
              <a:ext uri="{FF2B5EF4-FFF2-40B4-BE49-F238E27FC236}">
                <a16:creationId xmlns:a16="http://schemas.microsoft.com/office/drawing/2014/main" id="{EDBC6E65-5538-46EC-B195-AAC214E69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72" y="1844824"/>
            <a:ext cx="5573978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CE26C7-10AE-4BD3-97F9-2AD2A2A2793C}"/>
              </a:ext>
            </a:extLst>
          </p:cNvPr>
          <p:cNvSpPr/>
          <p:nvPr/>
        </p:nvSpPr>
        <p:spPr>
          <a:xfrm>
            <a:off x="395536" y="4221088"/>
            <a:ext cx="83529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인터넷의 확산으로 네트워크의 크기가 커지고 라우팅 정보가 방대해지자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전체 네트워크를 하나의 라우팅 프로토콜로 관리하는 것이 불가능해졌습니다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이에 따라 네트워크의 관리범위를 계층적으로 체계화하고 단위 별로 라우팅 정보를 효율적으로 관리하기 위하여 </a:t>
            </a:r>
            <a:r>
              <a:rPr lang="en-US" altLang="ko-KR" sz="1600" dirty="0"/>
              <a:t>AS(</a:t>
            </a:r>
            <a:r>
              <a:rPr lang="ko-KR" altLang="en-US" sz="1600" dirty="0"/>
              <a:t>자율 시스템</a:t>
            </a:r>
            <a:r>
              <a:rPr lang="en-US" altLang="ko-KR" sz="1600" dirty="0"/>
              <a:t>, Autonomous System)</a:t>
            </a:r>
            <a:r>
              <a:rPr lang="ko-KR" altLang="en-US" sz="1600" dirty="0"/>
              <a:t>가 도입되었습니다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라우팅 프로토콜은 </a:t>
            </a:r>
            <a:r>
              <a:rPr lang="en-US" altLang="ko-KR" sz="1600" dirty="0"/>
              <a:t>AS </a:t>
            </a:r>
            <a:r>
              <a:rPr lang="ko-KR" altLang="en-US" sz="1600" dirty="0"/>
              <a:t>내부에서 도달가능정보를 주고받기 위해 사용하는 프로토콜</a:t>
            </a:r>
            <a:r>
              <a:rPr lang="en-US" altLang="ko-KR" sz="1600" dirty="0"/>
              <a:t>(IGP, Interior Gateway Protocol)</a:t>
            </a:r>
            <a:r>
              <a:rPr lang="ko-KR" altLang="en-US" sz="1600" dirty="0"/>
              <a:t>과 외부의 </a:t>
            </a:r>
            <a:r>
              <a:rPr lang="en-US" altLang="ko-KR" sz="1600" dirty="0"/>
              <a:t>AS</a:t>
            </a:r>
            <a:r>
              <a:rPr lang="ko-KR" altLang="en-US" sz="1600" dirty="0"/>
              <a:t>와 통신을 하고자 할 때 도달가능정보를 교환하기 </a:t>
            </a:r>
            <a:endParaRPr lang="en-US" altLang="ko-KR" sz="1600" dirty="0"/>
          </a:p>
          <a:p>
            <a:r>
              <a:rPr lang="ko-KR" altLang="en-US" sz="1600" dirty="0"/>
              <a:t>위해 사용하는 프로토콜</a:t>
            </a:r>
            <a:r>
              <a:rPr lang="en-US" altLang="ko-KR" sz="1600" dirty="0"/>
              <a:t>(EGP, Exterior Gateway Protocol)</a:t>
            </a:r>
            <a:r>
              <a:rPr lang="ko-KR" altLang="en-US" sz="1600" dirty="0"/>
              <a:t>로 나누어집니다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IGP</a:t>
            </a:r>
            <a:r>
              <a:rPr lang="ko-KR" altLang="en-US" sz="1600" dirty="0"/>
              <a:t>의 예로는 </a:t>
            </a:r>
            <a:r>
              <a:rPr lang="en-US" altLang="ko-KR" sz="1600" dirty="0"/>
              <a:t>RIP, IGRP, EIGRP, OSPF </a:t>
            </a:r>
            <a:r>
              <a:rPr lang="ko-KR" altLang="en-US" sz="1600" dirty="0"/>
              <a:t>등이 있고</a:t>
            </a:r>
            <a:r>
              <a:rPr lang="en-US" altLang="ko-KR" sz="1600" dirty="0"/>
              <a:t>, EGP</a:t>
            </a:r>
            <a:r>
              <a:rPr lang="ko-KR" altLang="en-US" sz="1600" dirty="0"/>
              <a:t>에는 </a:t>
            </a:r>
            <a:r>
              <a:rPr lang="en-US" altLang="ko-KR" sz="1600" dirty="0"/>
              <a:t>BGP </a:t>
            </a:r>
            <a:r>
              <a:rPr lang="ko-KR" altLang="en-US" sz="1600" dirty="0"/>
              <a:t>등이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18891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4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망식별번호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(AS</a:t>
            </a:r>
            <a:r>
              <a:rPr lang="ko-KR" altLang="en-US" sz="3000" spc="-100" dirty="0">
                <a:latin typeface="나눔고딕 ExtraBold"/>
                <a:ea typeface="나눔고딕 ExtraBold"/>
              </a:rPr>
              <a:t>번호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)</a:t>
            </a:r>
            <a:r>
              <a:rPr lang="ko-KR" altLang="en-US" sz="3000" spc="-100" dirty="0">
                <a:latin typeface="나눔고딕 ExtraBold"/>
                <a:ea typeface="나눔고딕 ExtraBold"/>
              </a:rPr>
              <a:t>란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?</a:t>
            </a:r>
            <a:endParaRPr lang="ko-KR" altLang="en-US" sz="3000" spc="-100" dirty="0">
              <a:latin typeface="나눔고딕 ExtraBold"/>
              <a:ea typeface="나눔고딕 ExtraBold"/>
            </a:endParaRPr>
          </a:p>
        </p:txBody>
      </p:sp>
      <p:pic>
        <p:nvPicPr>
          <p:cNvPr id="14338" name="Picture 2" descr="imgipasSys10">
            <a:extLst>
              <a:ext uri="{FF2B5EF4-FFF2-40B4-BE49-F238E27FC236}">
                <a16:creationId xmlns:a16="http://schemas.microsoft.com/office/drawing/2014/main" id="{25879B0F-B3BD-4989-BE38-4455B585B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519" y="1844824"/>
            <a:ext cx="5248583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8D977F9-56F1-4940-9404-2CFCB8AB9BE2}"/>
              </a:ext>
            </a:extLst>
          </p:cNvPr>
          <p:cNvSpPr/>
          <p:nvPr/>
        </p:nvSpPr>
        <p:spPr>
          <a:xfrm>
            <a:off x="359532" y="5070780"/>
            <a:ext cx="8424936" cy="1526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AS</a:t>
            </a:r>
            <a:r>
              <a:rPr lang="ko-KR" altLang="en-US" sz="16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번호는 둘이상의 상위 </a:t>
            </a:r>
            <a:r>
              <a:rPr lang="en-US" altLang="ko-KR" sz="16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ISP, IX</a:t>
            </a:r>
            <a:r>
              <a:rPr lang="ko-KR" altLang="en-US" sz="16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연결된 다중 연결 사이트</a:t>
            </a:r>
            <a:r>
              <a:rPr lang="en-US" altLang="ko-KR" sz="16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(Multi-Homed Site)</a:t>
            </a:r>
            <a:r>
              <a:rPr lang="ko-KR" altLang="en-US" sz="16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구성하는</a:t>
            </a:r>
            <a:r>
              <a:rPr lang="en-US" altLang="ko-KR" sz="16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경우 필요합니다</a:t>
            </a:r>
            <a:r>
              <a:rPr lang="en-US" altLang="ko-KR" sz="16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다중 연결 사이트에서는 도달가능정보를 여러 </a:t>
            </a:r>
            <a:r>
              <a:rPr lang="en-US" altLang="ko-KR" sz="16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ISP</a:t>
            </a:r>
            <a:r>
              <a:rPr lang="ko-KR" altLang="en-US" sz="16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배포하므로 라우팅 정책에 혼란을 줍니다</a:t>
            </a:r>
            <a:r>
              <a:rPr lang="en-US" altLang="ko-KR" sz="16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이런 경우 </a:t>
            </a:r>
            <a:r>
              <a:rPr lang="en-US" altLang="ko-KR" sz="16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AS</a:t>
            </a:r>
            <a:r>
              <a:rPr lang="ko-KR" altLang="en-US" sz="16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번호를 부여함으로써 </a:t>
            </a:r>
            <a:r>
              <a:rPr lang="en-US" altLang="ko-KR" sz="16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AS</a:t>
            </a:r>
            <a:r>
              <a:rPr lang="ko-KR" altLang="en-US" sz="16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자신의 라우팅 정책과 도달가능정보를 책임 있게 배포할 수 있습니다</a:t>
            </a:r>
            <a:r>
              <a:rPr lang="en-US" altLang="ko-KR" sz="16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3BE64B-19BB-4298-8423-07EE2F38E991}"/>
              </a:ext>
            </a:extLst>
          </p:cNvPr>
          <p:cNvSpPr/>
          <p:nvPr/>
        </p:nvSpPr>
        <p:spPr>
          <a:xfrm>
            <a:off x="5076056" y="2056780"/>
            <a:ext cx="38164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AS</a:t>
            </a:r>
            <a:r>
              <a:rPr lang="ko-KR" altLang="en-US" dirty="0"/>
              <a:t>번호를 사용하면 가질 수 있는 장점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인터넷상에서 독립적인 네트워크를 식별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외부 네트워크와의 경로를 교환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고유한 라우팅 정책을 구현</a:t>
            </a:r>
          </a:p>
        </p:txBody>
      </p:sp>
    </p:spTree>
    <p:extLst>
      <p:ext uri="{BB962C8B-B14F-4D97-AF65-F5344CB8AC3E}">
        <p14:creationId xmlns:p14="http://schemas.microsoft.com/office/powerpoint/2010/main" val="125215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kern="1200" spc="-150" dirty="0">
                <a:solidFill>
                  <a:schemeClr val="tx2">
                    <a:lumMod val="75000"/>
                  </a:schemeClr>
                </a:solidFill>
                <a:latin typeface="나눔고딕 ExtraBold"/>
                <a:ea typeface="나눔고딕 ExtraBold"/>
                <a:cs typeface="+mj-cs"/>
              </a:rPr>
              <a:t>1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통신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? </a:t>
            </a:r>
            <a:r>
              <a:rPr lang="ko-KR" altLang="en-US" sz="3000" spc="-100" dirty="0">
                <a:latin typeface="나눔고딕 ExtraBold"/>
                <a:ea typeface="나눔고딕 ExtraBold"/>
              </a:rPr>
              <a:t>네트워크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?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2CA089F-F8FF-4A2D-A32D-FE11D8229A4B}"/>
              </a:ext>
            </a:extLst>
          </p:cNvPr>
          <p:cNvCxnSpPr/>
          <p:nvPr/>
        </p:nvCxnSpPr>
        <p:spPr>
          <a:xfrm rot="10800000">
            <a:off x="7397914" y="5818246"/>
            <a:ext cx="603260" cy="2532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3A6C96F-9911-4D5B-825D-E2B7215783D4}"/>
              </a:ext>
            </a:extLst>
          </p:cNvPr>
          <p:cNvCxnSpPr/>
          <p:nvPr/>
        </p:nvCxnSpPr>
        <p:spPr>
          <a:xfrm flipV="1">
            <a:off x="1182808" y="5818246"/>
            <a:ext cx="642942" cy="3571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ne 71">
            <a:extLst>
              <a:ext uri="{FF2B5EF4-FFF2-40B4-BE49-F238E27FC236}">
                <a16:creationId xmlns:a16="http://schemas.microsoft.com/office/drawing/2014/main" id="{6189247A-2340-4775-BEFF-22F48AA9A4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13176" y="3304264"/>
            <a:ext cx="4500594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none" w="sm" len="sm"/>
          </a:ln>
          <a:effectLst>
            <a:outerShdw dist="28398" dir="3806097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grpSp>
        <p:nvGrpSpPr>
          <p:cNvPr id="24" name="그룹 58">
            <a:extLst>
              <a:ext uri="{FF2B5EF4-FFF2-40B4-BE49-F238E27FC236}">
                <a16:creationId xmlns:a16="http://schemas.microsoft.com/office/drawing/2014/main" id="{937EAA26-8B22-4A9F-BF2C-ECEA6DDBAC25}"/>
              </a:ext>
            </a:extLst>
          </p:cNvPr>
          <p:cNvGrpSpPr/>
          <p:nvPr/>
        </p:nvGrpSpPr>
        <p:grpSpPr>
          <a:xfrm>
            <a:off x="408392" y="1908738"/>
            <a:ext cx="1066179" cy="338554"/>
            <a:chOff x="533202" y="827420"/>
            <a:chExt cx="984320" cy="33855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911DE44-9C2A-4153-8ED1-A725F9BDB03D}"/>
                </a:ext>
              </a:extLst>
            </p:cNvPr>
            <p:cNvSpPr/>
            <p:nvPr/>
          </p:nvSpPr>
          <p:spPr>
            <a:xfrm>
              <a:off x="562673" y="827420"/>
              <a:ext cx="9548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통신이란</a:t>
              </a:r>
              <a:r>
                <a:rPr lang="en-US" altLang="ko-KR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?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295A4A5-F12B-4952-A524-2FE0569B4504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9">
            <a:extLst>
              <a:ext uri="{FF2B5EF4-FFF2-40B4-BE49-F238E27FC236}">
                <a16:creationId xmlns:a16="http://schemas.microsoft.com/office/drawing/2014/main" id="{54028B0D-A5CA-48C2-91D0-EE0313A7419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3110" y="2947074"/>
            <a:ext cx="650875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29">
            <a:extLst>
              <a:ext uri="{FF2B5EF4-FFF2-40B4-BE49-F238E27FC236}">
                <a16:creationId xmlns:a16="http://schemas.microsoft.com/office/drawing/2014/main" id="{79A913A9-B0F2-4FAB-A152-52B7B605AF2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34399" y="2947074"/>
            <a:ext cx="650875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9" name="그룹 58">
            <a:extLst>
              <a:ext uri="{FF2B5EF4-FFF2-40B4-BE49-F238E27FC236}">
                <a16:creationId xmlns:a16="http://schemas.microsoft.com/office/drawing/2014/main" id="{13856366-104D-4A45-B45E-919DFEF57815}"/>
              </a:ext>
            </a:extLst>
          </p:cNvPr>
          <p:cNvGrpSpPr/>
          <p:nvPr/>
        </p:nvGrpSpPr>
        <p:grpSpPr>
          <a:xfrm>
            <a:off x="452611" y="4246610"/>
            <a:ext cx="1258540" cy="338554"/>
            <a:chOff x="533202" y="827420"/>
            <a:chExt cx="1161912" cy="33855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4A748EA-0F6A-4961-B6FC-2807705EAF01}"/>
                </a:ext>
              </a:extLst>
            </p:cNvPr>
            <p:cNvSpPr/>
            <p:nvPr/>
          </p:nvSpPr>
          <p:spPr>
            <a:xfrm>
              <a:off x="562673" y="827420"/>
              <a:ext cx="1132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네트워크란</a:t>
              </a:r>
              <a:r>
                <a:rPr lang="en-US" altLang="ko-KR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?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42AED4B-8406-4AEE-8A6C-C20E6FC462E8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162925D-D5D1-4D3D-A9EE-FDB7C3D23E90}"/>
              </a:ext>
            </a:extLst>
          </p:cNvPr>
          <p:cNvSpPr txBox="1"/>
          <p:nvPr/>
        </p:nvSpPr>
        <p:spPr>
          <a:xfrm>
            <a:off x="3784746" y="3518578"/>
            <a:ext cx="235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◈</a:t>
            </a:r>
            <a:r>
              <a:rPr lang="en-US" altLang="ko-KR" sz="1600" dirty="0"/>
              <a:t> </a:t>
            </a:r>
            <a:r>
              <a:rPr lang="en-US" altLang="ko-KR" sz="1500" b="1" dirty="0"/>
              <a:t>Data  -&gt; Data</a:t>
            </a:r>
            <a:r>
              <a:rPr lang="ko-KR" altLang="en-US" sz="1500" b="1" dirty="0"/>
              <a:t> 통신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E6451C-4386-404F-91A3-2B88DB181651}"/>
              </a:ext>
            </a:extLst>
          </p:cNvPr>
          <p:cNvSpPr txBox="1"/>
          <p:nvPr/>
        </p:nvSpPr>
        <p:spPr>
          <a:xfrm>
            <a:off x="3796622" y="3947018"/>
            <a:ext cx="2559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◈</a:t>
            </a:r>
            <a:r>
              <a:rPr lang="en-US" altLang="ko-KR" sz="1600" dirty="0"/>
              <a:t> </a:t>
            </a:r>
            <a:r>
              <a:rPr lang="en-US" altLang="ko-KR" sz="1500" b="1" dirty="0"/>
              <a:t>Voice -&gt; Voice </a:t>
            </a:r>
            <a:r>
              <a:rPr lang="ko-KR" altLang="en-US" sz="1500" b="1" dirty="0"/>
              <a:t>통신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CD50CC-2D37-46BB-B13B-E76A26D3E83A}"/>
              </a:ext>
            </a:extLst>
          </p:cNvPr>
          <p:cNvSpPr txBox="1"/>
          <p:nvPr/>
        </p:nvSpPr>
        <p:spPr>
          <a:xfrm>
            <a:off x="619237" y="4675238"/>
            <a:ext cx="757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 </a:t>
            </a:r>
            <a:r>
              <a:rPr lang="ko-KR" altLang="en-US" sz="1400" b="1" dirty="0"/>
              <a:t>통신을 가능하게 하는 모든 구성요소들 집합이자 상호 연결을 네트워크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3B23A1-E45A-4D61-B285-D24CB1C1451B}"/>
              </a:ext>
            </a:extLst>
          </p:cNvPr>
          <p:cNvSpPr txBox="1"/>
          <p:nvPr/>
        </p:nvSpPr>
        <p:spPr>
          <a:xfrm>
            <a:off x="570036" y="2285308"/>
            <a:ext cx="757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 </a:t>
            </a:r>
            <a:r>
              <a:rPr lang="ko-KR" altLang="en-US" sz="1400" b="1" dirty="0"/>
              <a:t>서로 다른 두 지점간에 어떤 대상을 주고 받는 것을 통신</a:t>
            </a:r>
          </a:p>
        </p:txBody>
      </p:sp>
      <p:pic>
        <p:nvPicPr>
          <p:cNvPr id="36" name="Picture 57">
            <a:extLst>
              <a:ext uri="{FF2B5EF4-FFF2-40B4-BE49-F238E27FC236}">
                <a16:creationId xmlns:a16="http://schemas.microsoft.com/office/drawing/2014/main" id="{C4C406EA-9E7F-4230-A238-21B3432F496C}"/>
              </a:ext>
            </a:extLst>
          </p:cNvPr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4444" y="5389618"/>
            <a:ext cx="3571900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67">
            <a:extLst>
              <a:ext uri="{FF2B5EF4-FFF2-40B4-BE49-F238E27FC236}">
                <a16:creationId xmlns:a16="http://schemas.microsoft.com/office/drawing/2014/main" id="{C9528279-0BB5-4A1C-8D25-B18BADC160AE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83204" y="5532494"/>
            <a:ext cx="8255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67">
            <a:extLst>
              <a:ext uri="{FF2B5EF4-FFF2-40B4-BE49-F238E27FC236}">
                <a16:creationId xmlns:a16="http://schemas.microsoft.com/office/drawing/2014/main" id="{EC6BF5FD-5D95-48AC-9533-F6A8FB41BE11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11634" y="5246742"/>
            <a:ext cx="8255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67">
            <a:extLst>
              <a:ext uri="{FF2B5EF4-FFF2-40B4-BE49-F238E27FC236}">
                <a16:creationId xmlns:a16="http://schemas.microsoft.com/office/drawing/2014/main" id="{F0D167B0-1FC4-46E6-B98E-A7F0A3FF1FBB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26212" y="5246742"/>
            <a:ext cx="8255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67">
            <a:extLst>
              <a:ext uri="{FF2B5EF4-FFF2-40B4-BE49-F238E27FC236}">
                <a16:creationId xmlns:a16="http://schemas.microsoft.com/office/drawing/2014/main" id="{41AA5448-ADC8-414B-8855-F6FC601035F4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0196" y="5818246"/>
            <a:ext cx="8255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67">
            <a:extLst>
              <a:ext uri="{FF2B5EF4-FFF2-40B4-BE49-F238E27FC236}">
                <a16:creationId xmlns:a16="http://schemas.microsoft.com/office/drawing/2014/main" id="{BF8DC7CC-EEDF-4EFA-8410-29133EB975AB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4774" y="5961122"/>
            <a:ext cx="8255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66">
            <a:extLst>
              <a:ext uri="{FF2B5EF4-FFF2-40B4-BE49-F238E27FC236}">
                <a16:creationId xmlns:a16="http://schemas.microsoft.com/office/drawing/2014/main" id="{B133E8D7-D5B9-4556-9ADF-AB640E6AF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05092" y="5503927"/>
            <a:ext cx="930275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29">
            <a:extLst>
              <a:ext uri="{FF2B5EF4-FFF2-40B4-BE49-F238E27FC236}">
                <a16:creationId xmlns:a16="http://schemas.microsoft.com/office/drawing/2014/main" id="{7F24F164-F7C0-432B-9F31-B6DD296A753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4180" y="5889684"/>
            <a:ext cx="650875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66">
            <a:extLst>
              <a:ext uri="{FF2B5EF4-FFF2-40B4-BE49-F238E27FC236}">
                <a16:creationId xmlns:a16="http://schemas.microsoft.com/office/drawing/2014/main" id="{21BFB452-0F3D-493C-B338-F7058EEA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54972" y="5532494"/>
            <a:ext cx="930275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7A13830-2B56-49A8-848A-DAC38D0B626D}"/>
              </a:ext>
            </a:extLst>
          </p:cNvPr>
          <p:cNvCxnSpPr>
            <a:stCxn id="38" idx="1"/>
            <a:endCxn id="42" idx="3"/>
          </p:cNvCxnSpPr>
          <p:nvPr/>
        </p:nvCxnSpPr>
        <p:spPr>
          <a:xfrm rot="10800000" flipV="1">
            <a:off x="2635368" y="5485660"/>
            <a:ext cx="476267" cy="2246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EF9AB2F-A9A6-48B4-B2CB-2D5C6227BC78}"/>
              </a:ext>
            </a:extLst>
          </p:cNvPr>
          <p:cNvCxnSpPr>
            <a:stCxn id="37" idx="1"/>
            <a:endCxn id="40" idx="3"/>
          </p:cNvCxnSpPr>
          <p:nvPr/>
        </p:nvCxnSpPr>
        <p:spPr>
          <a:xfrm rot="10800000" flipV="1">
            <a:off x="3865696" y="5771413"/>
            <a:ext cx="317508" cy="2857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C36DAD0-A9F0-464C-84CD-FEAD8296C245}"/>
              </a:ext>
            </a:extLst>
          </p:cNvPr>
          <p:cNvCxnSpPr>
            <a:stCxn id="38" idx="3"/>
            <a:endCxn id="37" idx="1"/>
          </p:cNvCxnSpPr>
          <p:nvPr/>
        </p:nvCxnSpPr>
        <p:spPr>
          <a:xfrm>
            <a:off x="3937134" y="5485661"/>
            <a:ext cx="246070" cy="2857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0FB5E36-E5A7-4E0E-90A0-B11C25615C86}"/>
              </a:ext>
            </a:extLst>
          </p:cNvPr>
          <p:cNvCxnSpPr>
            <a:stCxn id="41" idx="1"/>
          </p:cNvCxnSpPr>
          <p:nvPr/>
        </p:nvCxnSpPr>
        <p:spPr>
          <a:xfrm rot="10800000">
            <a:off x="3897452" y="6032559"/>
            <a:ext cx="1357322" cy="1674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84783FA-ACEF-444E-A364-4D71E3E0C7A1}"/>
              </a:ext>
            </a:extLst>
          </p:cNvPr>
          <p:cNvCxnSpPr>
            <a:stCxn id="39" idx="1"/>
            <a:endCxn id="38" idx="3"/>
          </p:cNvCxnSpPr>
          <p:nvPr/>
        </p:nvCxnSpPr>
        <p:spPr>
          <a:xfrm rot="10800000">
            <a:off x="3937134" y="5485661"/>
            <a:ext cx="1389078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E35A432-C67D-4510-B8B3-6801FB6DD0DE}"/>
              </a:ext>
            </a:extLst>
          </p:cNvPr>
          <p:cNvCxnSpPr>
            <a:stCxn id="39" idx="1"/>
            <a:endCxn id="37" idx="3"/>
          </p:cNvCxnSpPr>
          <p:nvPr/>
        </p:nvCxnSpPr>
        <p:spPr>
          <a:xfrm rot="10800000" flipV="1">
            <a:off x="5008704" y="5485661"/>
            <a:ext cx="317508" cy="2857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9C9120D-B458-43AA-BE41-2A648AE79033}"/>
              </a:ext>
            </a:extLst>
          </p:cNvPr>
          <p:cNvCxnSpPr>
            <a:stCxn id="41" idx="1"/>
            <a:endCxn id="37" idx="3"/>
          </p:cNvCxnSpPr>
          <p:nvPr/>
        </p:nvCxnSpPr>
        <p:spPr>
          <a:xfrm rot="10800000">
            <a:off x="5008704" y="5771413"/>
            <a:ext cx="246070" cy="4286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73D34B0-1598-4A5D-B634-A60B4268E686}"/>
              </a:ext>
            </a:extLst>
          </p:cNvPr>
          <p:cNvCxnSpPr>
            <a:stCxn id="44" idx="1"/>
            <a:endCxn id="41" idx="3"/>
          </p:cNvCxnSpPr>
          <p:nvPr/>
        </p:nvCxnSpPr>
        <p:spPr>
          <a:xfrm rot="10800000" flipV="1">
            <a:off x="6080274" y="5738869"/>
            <a:ext cx="674698" cy="4611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FDB79DB-981C-4216-A71C-8F26CCF4E85F}"/>
              </a:ext>
            </a:extLst>
          </p:cNvPr>
          <p:cNvCxnSpPr>
            <a:stCxn id="44" idx="1"/>
            <a:endCxn id="39" idx="3"/>
          </p:cNvCxnSpPr>
          <p:nvPr/>
        </p:nvCxnSpPr>
        <p:spPr>
          <a:xfrm rot="10800000">
            <a:off x="6151712" y="5485661"/>
            <a:ext cx="603260" cy="2532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9">
            <a:extLst>
              <a:ext uri="{FF2B5EF4-FFF2-40B4-BE49-F238E27FC236}">
                <a16:creationId xmlns:a16="http://schemas.microsoft.com/office/drawing/2014/main" id="{54EE7C29-8A40-4EFF-B808-19680DE47D1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6542" y="5675370"/>
            <a:ext cx="650875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0374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4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-2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전세계 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IP</a:t>
            </a:r>
            <a:r>
              <a:rPr lang="ko-KR" altLang="en-US" sz="3000" spc="-100" dirty="0">
                <a:latin typeface="나눔고딕 ExtraBold"/>
                <a:ea typeface="나눔고딕 ExtraBold"/>
              </a:rPr>
              <a:t>주소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/AS</a:t>
            </a:r>
            <a:r>
              <a:rPr lang="ko-KR" altLang="en-US" sz="3000" spc="-100" dirty="0">
                <a:latin typeface="나눔고딕 ExtraBold"/>
                <a:ea typeface="나눔고딕 ExtraBold"/>
              </a:rPr>
              <a:t>번호 관리체계</a:t>
            </a:r>
          </a:p>
        </p:txBody>
      </p:sp>
      <p:pic>
        <p:nvPicPr>
          <p:cNvPr id="12290" name="Picture 2" descr="전세계 인터넷주소자원 관리 체계를 보여주는 그림입니다">
            <a:extLst>
              <a:ext uri="{FF2B5EF4-FFF2-40B4-BE49-F238E27FC236}">
                <a16:creationId xmlns:a16="http://schemas.microsoft.com/office/drawing/2014/main" id="{E7E487F9-5859-4672-8E44-9F6939E34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6388"/>
            <a:ext cx="4608512" cy="345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NIR(National Internet Registry)-정의 : 국가 인터넷주소자원관리 기관, 각 국가별 NIR : KISA(한국), JPNIC(일본), CNNIC(중국), TWNIC(대만), VNNIC(베트남), APJII(인도네시아)">
            <a:extLst>
              <a:ext uri="{FF2B5EF4-FFF2-40B4-BE49-F238E27FC236}">
                <a16:creationId xmlns:a16="http://schemas.microsoft.com/office/drawing/2014/main" id="{6FBFBBB1-7E1E-4AE9-A498-11CE85F9B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228992"/>
            <a:ext cx="4608508" cy="115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605C8D4-C828-45A5-8C84-8654AA1AEA5C}"/>
              </a:ext>
            </a:extLst>
          </p:cNvPr>
          <p:cNvSpPr/>
          <p:nvPr/>
        </p:nvSpPr>
        <p:spPr>
          <a:xfrm>
            <a:off x="5076056" y="2060848"/>
            <a:ext cx="4572000" cy="23329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/>
              <a:t>IP</a:t>
            </a:r>
            <a:r>
              <a:rPr lang="ko-KR" altLang="en-US" sz="1600" dirty="0"/>
              <a:t>주소</a:t>
            </a:r>
            <a:r>
              <a:rPr lang="en-US" altLang="ko-KR" sz="1600" dirty="0"/>
              <a:t>/AS</a:t>
            </a:r>
            <a:r>
              <a:rPr lang="ko-KR" altLang="en-US" sz="1600" dirty="0"/>
              <a:t>번호는 전 세계 인터넷주소자원의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ko-KR" altLang="en-US" sz="1600" dirty="0"/>
              <a:t>총괄 관리기관인 </a:t>
            </a:r>
            <a:r>
              <a:rPr lang="en-US" altLang="ko-KR" sz="1600" dirty="0"/>
              <a:t>IANA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(Internet Assigned Names Authority)</a:t>
            </a:r>
            <a:r>
              <a:rPr lang="ko-KR" altLang="en-US" sz="1600" dirty="0"/>
              <a:t>에서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ko-KR" altLang="en-US" sz="1600" dirty="0"/>
              <a:t>관리하며</a:t>
            </a:r>
            <a:r>
              <a:rPr lang="en-US" altLang="ko-KR" sz="1600" dirty="0"/>
              <a:t>, IANA</a:t>
            </a:r>
            <a:r>
              <a:rPr lang="ko-KR" altLang="en-US" sz="1600" dirty="0"/>
              <a:t>에서는 각각의 대륙별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ko-KR" altLang="en-US" sz="1600" dirty="0"/>
              <a:t>인터넷주소자원 관리기관인 </a:t>
            </a:r>
            <a:r>
              <a:rPr lang="en-US" altLang="ko-KR" sz="1600" dirty="0"/>
              <a:t>RIR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(Regional Internet Registry)</a:t>
            </a:r>
            <a:r>
              <a:rPr lang="ko-KR" altLang="en-US" sz="1600" dirty="0"/>
              <a:t>에 주소를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ko-KR" altLang="en-US" sz="1600" dirty="0"/>
              <a:t>분배합니다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97267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3_shape2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3_shape3"/>
          <p:cNvSpPr>
            <a:spLocks noGrp="1"/>
          </p:cNvSpPr>
          <p:nvPr>
            <p:ph type="ctrTitle"/>
          </p:nvPr>
        </p:nvSpPr>
        <p:spPr>
          <a:xfrm>
            <a:off x="845561" y="1181819"/>
            <a:ext cx="5108104" cy="1470025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0" dirty="0">
                <a:solidFill>
                  <a:schemeClr val="bg1"/>
                </a:solidFill>
                <a:latin typeface="나눔고딕 ExtraBold"/>
                <a:ea typeface="나눔고딕 ExtraBold"/>
              </a:rPr>
              <a:t>네트워크 장비들</a:t>
            </a:r>
            <a:endParaRPr sz="4000" b="0" kern="1200" dirty="0">
              <a:solidFill>
                <a:schemeClr val="bg1"/>
              </a:solidFill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6" name="slide3_shape4"/>
          <p:cNvSpPr/>
          <p:nvPr/>
        </p:nvSpPr>
        <p:spPr>
          <a:xfrm>
            <a:off x="6804248" y="476673"/>
            <a:ext cx="1645170" cy="108012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2400" b="1" i="0" strike="noStrike" kern="1200" cap="none" spc="-15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고딕 ExtraBold"/>
                <a:ea typeface="나눔고딕 ExtraBold"/>
                <a:cs typeface="+mj-cs"/>
              </a:rPr>
              <a:t>05</a:t>
            </a:r>
            <a:endParaRPr sz="2400" b="0" i="0" strike="noStrike" kern="1200" cap="none" spc="0" baseline="0" dirty="0">
              <a:ln>
                <a:noFill/>
              </a:ln>
              <a:solidFill>
                <a:schemeClr val="bg1"/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89056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4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스위치</a:t>
            </a:r>
          </a:p>
        </p:txBody>
      </p:sp>
      <p:pic>
        <p:nvPicPr>
          <p:cNvPr id="16386" name="Picture 2" descr="l2스위치에 대한 이미지 검색결과">
            <a:extLst>
              <a:ext uri="{FF2B5EF4-FFF2-40B4-BE49-F238E27FC236}">
                <a16:creationId xmlns:a16="http://schemas.microsoft.com/office/drawing/2014/main" id="{B148FFB8-D842-4910-97E3-FDB96CCCA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916832"/>
            <a:ext cx="52768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7C9CEF4-FC37-4019-B12F-819C434FEB1B}"/>
              </a:ext>
            </a:extLst>
          </p:cNvPr>
          <p:cNvSpPr/>
          <p:nvPr/>
        </p:nvSpPr>
        <p:spPr>
          <a:xfrm>
            <a:off x="4180816" y="2276872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/>
              <a:t>허브가 한 포트로 신호가 들어오면</a:t>
            </a:r>
            <a:endParaRPr lang="en-US" altLang="ko-KR" dirty="0"/>
          </a:p>
          <a:p>
            <a:pPr algn="r">
              <a:lnSpc>
                <a:spcPct val="150000"/>
              </a:lnSpc>
            </a:pPr>
            <a:r>
              <a:rPr lang="ko-KR" altLang="en-US" dirty="0"/>
              <a:t>같은 신호를 다른 모든 포트로 </a:t>
            </a:r>
            <a:endParaRPr lang="en-US" altLang="ko-KR" dirty="0"/>
          </a:p>
          <a:p>
            <a:pPr algn="r">
              <a:lnSpc>
                <a:spcPct val="150000"/>
              </a:lnSpc>
            </a:pPr>
            <a:r>
              <a:rPr lang="ko-KR" altLang="en-US" dirty="0"/>
              <a:t>전달하는 것에 비해</a:t>
            </a:r>
            <a:r>
              <a:rPr lang="en-US" altLang="ko-KR" dirty="0"/>
              <a:t>, </a:t>
            </a:r>
          </a:p>
          <a:p>
            <a:pPr algn="r">
              <a:lnSpc>
                <a:spcPct val="150000"/>
              </a:lnSpc>
            </a:pPr>
            <a:r>
              <a:rPr lang="ko-KR" altLang="en-US" dirty="0"/>
              <a:t>스위치는 신호를 필요로 하는 포트로만 </a:t>
            </a:r>
            <a:endParaRPr lang="en-US" altLang="ko-KR" dirty="0"/>
          </a:p>
          <a:p>
            <a:pPr algn="r">
              <a:lnSpc>
                <a:spcPct val="150000"/>
              </a:lnSpc>
            </a:pPr>
            <a:r>
              <a:rPr lang="ko-KR" altLang="en-US" dirty="0"/>
              <a:t>신호를 전달한다</a:t>
            </a:r>
            <a:r>
              <a:rPr lang="en-US" altLang="ko-KR" dirty="0"/>
              <a:t>. </a:t>
            </a:r>
            <a:r>
              <a:rPr lang="ko-KR" altLang="en-US" dirty="0"/>
              <a:t>따라서 스위치에서는 </a:t>
            </a:r>
            <a:endParaRPr lang="en-US" altLang="ko-KR" dirty="0"/>
          </a:p>
          <a:p>
            <a:pPr algn="r">
              <a:lnSpc>
                <a:spcPct val="150000"/>
              </a:lnSpc>
            </a:pPr>
            <a:r>
              <a:rPr lang="ko-KR" altLang="en-US" dirty="0"/>
              <a:t>불필요한 트래픽이 감소하게 되며</a:t>
            </a:r>
            <a:r>
              <a:rPr lang="en-US" altLang="ko-KR" dirty="0"/>
              <a:t>, </a:t>
            </a:r>
          </a:p>
          <a:p>
            <a:pPr algn="r">
              <a:lnSpc>
                <a:spcPct val="150000"/>
              </a:lnSpc>
            </a:pPr>
            <a:r>
              <a:rPr lang="ko-KR" altLang="en-US" dirty="0"/>
              <a:t>이는 곧 네트워크에서의 데이터 전송 속도의 향상으로 이어진다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0875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4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783785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/>
                <a:ea typeface="나눔고딕 ExtraBold"/>
              </a:rPr>
              <a:t>L2 , L3 , L4 , L7 </a:t>
            </a:r>
            <a:r>
              <a:rPr lang="ko-KR" altLang="en-US" sz="3000" spc="-100" dirty="0">
                <a:latin typeface="나눔고딕 ExtraBold"/>
                <a:ea typeface="나눔고딕 ExtraBold"/>
              </a:rPr>
              <a:t>스위치 구분 및 기본적인 설명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8F7334E-357F-4375-AEFE-7C5A485BE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93681"/>
              </p:ext>
            </p:extLst>
          </p:nvPr>
        </p:nvGraphicFramePr>
        <p:xfrm>
          <a:off x="107504" y="1798876"/>
          <a:ext cx="8928992" cy="4583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3605619543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06114249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580133665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215062741"/>
                    </a:ext>
                  </a:extLst>
                </a:gridCol>
              </a:tblGrid>
              <a:tr h="483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L2 </a:t>
                      </a:r>
                      <a:r>
                        <a:rPr lang="ko-KR" altLang="en-US" sz="1400" dirty="0"/>
                        <a:t>스위치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L3 </a:t>
                      </a:r>
                      <a:r>
                        <a:rPr lang="ko-KR" altLang="en-US" sz="1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스위치 </a:t>
                      </a:r>
                      <a:r>
                        <a:rPr lang="en-US" altLang="ko-KR" sz="1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라우팅</a:t>
                      </a:r>
                      <a:r>
                        <a:rPr lang="en-US" altLang="ko-KR" sz="1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L4 </a:t>
                      </a:r>
                      <a:r>
                        <a:rPr lang="ko-KR" altLang="en-US" sz="1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스위치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L7 </a:t>
                      </a:r>
                      <a:r>
                        <a:rPr lang="ko-KR" altLang="en-US" sz="1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스위치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5198581"/>
                  </a:ext>
                </a:extLst>
              </a:tr>
              <a:tr h="4100154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/>
                        <a:t>L2 </a:t>
                      </a:r>
                      <a:r>
                        <a:rPr lang="ko-KR" altLang="en-US" sz="1400" dirty="0"/>
                        <a:t>스위치는 가장 흔하게 볼 수 있는 스위칭 방식으로 다른 방식의 스위치에 비해 가격이 저렴하다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L2 </a:t>
                      </a:r>
                      <a:r>
                        <a:rPr lang="ko-KR" altLang="en-US" sz="1400" dirty="0"/>
                        <a:t>주소는 </a:t>
                      </a:r>
                      <a:r>
                        <a:rPr lang="en-US" altLang="ko-KR" sz="1400" dirty="0"/>
                        <a:t>MAC </a:t>
                      </a:r>
                      <a:r>
                        <a:rPr lang="ko-KR" altLang="en-US" sz="1400" dirty="0"/>
                        <a:t>주소를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뜻한다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즉 </a:t>
                      </a:r>
                      <a:r>
                        <a:rPr lang="en-US" altLang="ko-KR" sz="1400" dirty="0"/>
                        <a:t>L2 </a:t>
                      </a:r>
                      <a:r>
                        <a:rPr lang="ko-KR" altLang="en-US" sz="1400" dirty="0"/>
                        <a:t>스위치의 역할은 </a:t>
                      </a:r>
                      <a:r>
                        <a:rPr lang="en-US" altLang="ko-KR" sz="1400" dirty="0"/>
                        <a:t>MAC</a:t>
                      </a:r>
                      <a:r>
                        <a:rPr lang="ko-KR" altLang="en-US" sz="1400" dirty="0"/>
                        <a:t>주소를 읽어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스위칭을 하고</a:t>
                      </a:r>
                      <a:r>
                        <a:rPr lang="en-US" altLang="ko-KR" sz="1400" dirty="0"/>
                        <a:t>,  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이것을 어떤 포트로 보낼것인지 스위칭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컨트롤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하는 장비를 말한다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L3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스위치는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IPX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주소를 읽어서 스위칭을 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네트워크상에 흘러가는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패킷이 들어오면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L3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스위치는 목적이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주소를 보고 적절한 포트로 패킷을 전송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라우팅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ctr"/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즉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어느 방향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가고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어느 방향으로 가게하는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라우팅을 할 수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L4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스위치는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TCP/UDP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프로토콜에서 스위칭을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수행하므로  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TCP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UDP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포트를 보고 적절한 서버로 패킷을 전송한다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br>
                        <a:rPr lang="ko-KR" altLang="en-US" sz="1400" dirty="0"/>
                      </a:b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즉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L4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주소는 포트번호를 뜻하며 여기서 포트번호는 웹은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80, ftp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20/21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텔넷은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 이런것을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뜻한다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br>
                        <a:rPr lang="ko-KR" altLang="en-US" sz="1400" dirty="0"/>
                      </a:b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그리고 똑같은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대하여 포트번호가 다를 경우 다른 서버로 보낼수 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/>
                        <a:t>L7</a:t>
                      </a:r>
                      <a:r>
                        <a:rPr lang="ko-KR" altLang="en-US" sz="1400" dirty="0"/>
                        <a:t>은 어플리케이션 영역이다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L7 </a:t>
                      </a:r>
                      <a:r>
                        <a:rPr lang="ko-KR" altLang="en-US" sz="1400" dirty="0"/>
                        <a:t>스위치는 </a:t>
                      </a:r>
                      <a:r>
                        <a:rPr lang="en-US" altLang="ko-KR" sz="1400" dirty="0"/>
                        <a:t>L4</a:t>
                      </a:r>
                      <a:r>
                        <a:rPr lang="ko-KR" altLang="en-US" sz="1400" dirty="0"/>
                        <a:t>가 갖고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있는 문제점들을 해결하기 위해 패킷의 </a:t>
                      </a:r>
                      <a:r>
                        <a:rPr lang="en-US" altLang="ko-KR" sz="1400" dirty="0"/>
                        <a:t>IP, </a:t>
                      </a:r>
                      <a:r>
                        <a:rPr lang="ko-KR" altLang="en-US" sz="1400" dirty="0"/>
                        <a:t>포트 정보 뿐만 아니라 패킷의 </a:t>
                      </a:r>
                      <a:r>
                        <a:rPr lang="en-US" altLang="ko-KR" sz="1400" dirty="0"/>
                        <a:t>URL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쿠키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플레이로드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정보등을 종합적으로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검사하여 사용자별로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연속적이고 차별화된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서비스를 제공할 수 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690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3548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파일:attachment/라우터/Router.jpg">
            <a:extLst>
              <a:ext uri="{FF2B5EF4-FFF2-40B4-BE49-F238E27FC236}">
                <a16:creationId xmlns:a16="http://schemas.microsoft.com/office/drawing/2014/main" id="{70F508A5-B7FA-41AD-8185-69CFF4F54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16" y="1881336"/>
            <a:ext cx="4345200" cy="32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4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라우터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C9CEF4-FC37-4019-B12F-819C434FEB1B}"/>
              </a:ext>
            </a:extLst>
          </p:cNvPr>
          <p:cNvSpPr/>
          <p:nvPr/>
        </p:nvSpPr>
        <p:spPr>
          <a:xfrm>
            <a:off x="1187624" y="1936241"/>
            <a:ext cx="7476303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/>
              <a:t>OSI 7</a:t>
            </a:r>
            <a:r>
              <a:rPr lang="ko-KR" altLang="en-US" dirty="0"/>
              <a:t>계층에서 네트워크 계층기기</a:t>
            </a:r>
            <a:r>
              <a:rPr lang="en-US" altLang="ko-KR" dirty="0"/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dirty="0"/>
              <a:t>논리적으로 분리된 망</a:t>
            </a:r>
            <a:r>
              <a:rPr lang="en-US" altLang="ko-KR" dirty="0"/>
              <a:t>,</a:t>
            </a:r>
          </a:p>
          <a:p>
            <a:pPr algn="r">
              <a:lnSpc>
                <a:spcPct val="150000"/>
              </a:lnSpc>
            </a:pPr>
            <a:r>
              <a:rPr lang="ko-KR" altLang="en-US" dirty="0"/>
              <a:t>혹은 물리적으로 분리된 망 사이를</a:t>
            </a:r>
            <a:endParaRPr lang="en-US" altLang="ko-KR" dirty="0"/>
          </a:p>
          <a:p>
            <a:pPr algn="r">
              <a:lnSpc>
                <a:spcPct val="150000"/>
              </a:lnSpc>
            </a:pPr>
            <a:r>
              <a:rPr lang="ko-KR" altLang="en-US" dirty="0"/>
              <a:t>지나가야 하는 패킷들에게</a:t>
            </a:r>
            <a:endParaRPr lang="en-US" altLang="ko-KR" dirty="0"/>
          </a:p>
          <a:p>
            <a:pPr algn="r">
              <a:lnSpc>
                <a:spcPct val="150000"/>
              </a:lnSpc>
            </a:pPr>
            <a:r>
              <a:rPr lang="ko-KR" altLang="en-US" dirty="0"/>
              <a:t>경로를 뽑아 자기가 아는 최상의 경로를</a:t>
            </a:r>
            <a:endParaRPr lang="en-US" altLang="ko-KR" dirty="0"/>
          </a:p>
          <a:p>
            <a:pPr algn="r">
              <a:lnSpc>
                <a:spcPct val="150000"/>
              </a:lnSpc>
            </a:pPr>
            <a:r>
              <a:rPr lang="ko-KR" altLang="en-US" dirty="0"/>
              <a:t>찾아 다른 망으로 패킷을 보내주는</a:t>
            </a:r>
            <a:endParaRPr lang="en-US" altLang="ko-KR" dirty="0"/>
          </a:p>
          <a:p>
            <a:pPr algn="r">
              <a:lnSpc>
                <a:spcPct val="150000"/>
              </a:lnSpc>
            </a:pPr>
            <a:r>
              <a:rPr lang="ko-KR" altLang="en-US" dirty="0"/>
              <a:t>역할을 하는 기계이다</a:t>
            </a:r>
            <a:r>
              <a:rPr lang="en-US" altLang="ko-KR" dirty="0"/>
              <a:t>.</a:t>
            </a:r>
          </a:p>
          <a:p>
            <a:pPr algn="r">
              <a:lnSpc>
                <a:spcPct val="150000"/>
              </a:lnSpc>
            </a:pPr>
            <a:endParaRPr lang="en-US" altLang="ko-KR" dirty="0"/>
          </a:p>
          <a:p>
            <a:pPr algn="r">
              <a:lnSpc>
                <a:spcPct val="150000"/>
              </a:lnSpc>
            </a:pPr>
            <a:r>
              <a:rPr lang="ko-KR" altLang="en-US" dirty="0"/>
              <a:t>게이트웨이와는 다르게 동일 프로토콜끼리만 통신을 가능하게 해준다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5826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4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허브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C9CEF4-FC37-4019-B12F-819C434FEB1B}"/>
              </a:ext>
            </a:extLst>
          </p:cNvPr>
          <p:cNvSpPr/>
          <p:nvPr/>
        </p:nvSpPr>
        <p:spPr>
          <a:xfrm>
            <a:off x="395536" y="1936241"/>
            <a:ext cx="835292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/>
              <a:t>네트워크에서 사용되는 허브는 이더넷 허브</a:t>
            </a:r>
            <a:r>
              <a:rPr lang="en-US" altLang="ko-KR" sz="1600" dirty="0"/>
              <a:t>,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토큰링 허브 등이 있지만 요즘은 허브라고 하면</a:t>
            </a: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보통 이더넷 허브를 말한다</a:t>
            </a:r>
            <a:r>
              <a:rPr lang="en-US" altLang="ko-KR" sz="1600" dirty="0"/>
              <a:t>.</a:t>
            </a:r>
          </a:p>
          <a:p>
            <a:pPr algn="r">
              <a:lnSpc>
                <a:spcPct val="150000"/>
              </a:lnSpc>
            </a:pP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허브에 연결된 케이블 중 한 케이블로 신호가 들어오면</a:t>
            </a: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같은 신호를 다른 모든 케이블로 전달한다</a:t>
            </a:r>
            <a:r>
              <a:rPr lang="en-US" altLang="ko-KR" sz="1600" dirty="0"/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신호를 받은 랜 카드는 자신에게 온 신호인지 확인하고</a:t>
            </a: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자신에게 온 신호가 아니면 무시한다</a:t>
            </a:r>
            <a:r>
              <a:rPr lang="en-US" altLang="ko-KR" sz="1600" dirty="0"/>
              <a:t>.</a:t>
            </a:r>
          </a:p>
          <a:p>
            <a:pPr algn="r">
              <a:lnSpc>
                <a:spcPct val="150000"/>
              </a:lnSpc>
            </a:pPr>
            <a:endParaRPr lang="ko-KR" altLang="en-US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공유기와 비슷하게 생겨서 잘 모르는 사람은</a:t>
            </a: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공유기와 허브를 혼동하는 경우가 있다</a:t>
            </a:r>
            <a:r>
              <a:rPr lang="en-US" altLang="ko-KR" sz="1600" dirty="0"/>
              <a:t>.</a:t>
            </a:r>
          </a:p>
        </p:txBody>
      </p:sp>
      <p:pic>
        <p:nvPicPr>
          <p:cNvPr id="19458" name="Picture 2" descr="관련 이미지">
            <a:extLst>
              <a:ext uri="{FF2B5EF4-FFF2-40B4-BE49-F238E27FC236}">
                <a16:creationId xmlns:a16="http://schemas.microsoft.com/office/drawing/2014/main" id="{548CB839-2DF0-47CE-A485-6371C041E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2" y="2045908"/>
            <a:ext cx="3686402" cy="368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8058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관련 이미지">
            <a:extLst>
              <a:ext uri="{FF2B5EF4-FFF2-40B4-BE49-F238E27FC236}">
                <a16:creationId xmlns:a16="http://schemas.microsoft.com/office/drawing/2014/main" id="{4286359E-CEF1-48E2-B4BE-1426C0E45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49960"/>
            <a:ext cx="4176464" cy="373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4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공유기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C9CEF4-FC37-4019-B12F-819C434FEB1B}"/>
              </a:ext>
            </a:extLst>
          </p:cNvPr>
          <p:cNvSpPr/>
          <p:nvPr/>
        </p:nvSpPr>
        <p:spPr>
          <a:xfrm>
            <a:off x="395536" y="1936241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/>
              <a:t>여러 대의 컴퓨터들이 하나의 인터넷 통신 선로를 이용해서</a:t>
            </a: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각각 통신할 수 있게 하는 라우터 기능과 그 여러 대의</a:t>
            </a: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컴퓨터를 물리적으로 연결할 수 있는 다수의 이더넷 포트를</a:t>
            </a: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제공하는 허브</a:t>
            </a:r>
            <a:r>
              <a:rPr lang="en-US" altLang="ko-KR" sz="1600" dirty="0"/>
              <a:t>/</a:t>
            </a:r>
            <a:r>
              <a:rPr lang="ko-KR" altLang="en-US" sz="1600" dirty="0"/>
              <a:t>브릿지</a:t>
            </a:r>
            <a:r>
              <a:rPr lang="en-US" altLang="ko-KR" sz="1600" dirty="0"/>
              <a:t>/</a:t>
            </a:r>
            <a:r>
              <a:rPr lang="ko-KR" altLang="en-US" sz="1600" dirty="0"/>
              <a:t>스위치를 결합한 것</a:t>
            </a:r>
            <a:r>
              <a:rPr lang="en-US" altLang="ko-KR" sz="1600" dirty="0"/>
              <a:t>.</a:t>
            </a:r>
          </a:p>
          <a:p>
            <a:pPr algn="r">
              <a:lnSpc>
                <a:spcPct val="150000"/>
              </a:lnSpc>
            </a:pP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여기 유선 인터넷과 무선 인터넷</a:t>
            </a:r>
            <a:r>
              <a:rPr lang="en-US" altLang="ko-KR" sz="1600" dirty="0"/>
              <a:t>,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즉 </a:t>
            </a:r>
            <a:r>
              <a:rPr lang="en-US" altLang="ko-KR" sz="1600" dirty="0"/>
              <a:t>Wi-Fi </a:t>
            </a:r>
            <a:r>
              <a:rPr lang="ko-KR" altLang="en-US" sz="1600" dirty="0"/>
              <a:t>통신을 연결할 수 있는</a:t>
            </a: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en-US" altLang="ko-KR" sz="1600" dirty="0"/>
              <a:t>AP </a:t>
            </a:r>
            <a:r>
              <a:rPr lang="ko-KR" altLang="en-US" sz="1600" dirty="0"/>
              <a:t>기능을 합한 것이 유무선 공유기</a:t>
            </a:r>
            <a:r>
              <a:rPr lang="en-US" altLang="ko-KR" sz="1600" dirty="0"/>
              <a:t>.</a:t>
            </a:r>
          </a:p>
          <a:p>
            <a:pPr algn="r">
              <a:lnSpc>
                <a:spcPct val="150000"/>
              </a:lnSpc>
            </a:pPr>
            <a:endParaRPr lang="en-US" altLang="ko-KR" sz="1600" dirty="0"/>
          </a:p>
          <a:p>
            <a:pPr algn="r">
              <a:lnSpc>
                <a:spcPct val="150000"/>
              </a:lnSpc>
            </a:pP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회선업체에서 할당해 주는 하나의 </a:t>
            </a:r>
            <a:r>
              <a:rPr lang="en-US" altLang="ko-KR" sz="1600" dirty="0"/>
              <a:t>IP</a:t>
            </a:r>
            <a:r>
              <a:rPr lang="ko-KR" altLang="en-US" sz="1600" dirty="0"/>
              <a:t>를 이용하여 여러 대의 컴퓨터가</a:t>
            </a: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인터넷에 접속할 수 있도록 해 주는 것</a:t>
            </a:r>
            <a:r>
              <a:rPr lang="en-US" altLang="ko-KR" sz="1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A8BB0-D2FD-42B6-8FF2-2176012E5DDE}"/>
              </a:ext>
            </a:extLst>
          </p:cNvPr>
          <p:cNvSpPr txBox="1"/>
          <p:nvPr/>
        </p:nvSpPr>
        <p:spPr>
          <a:xfrm>
            <a:off x="179512" y="5096948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trike="sngStrike" dirty="0"/>
              <a:t>ASUS</a:t>
            </a:r>
            <a:r>
              <a:rPr lang="ko-KR" altLang="en-US" sz="1600" strike="sngStrike" dirty="0"/>
              <a:t>산 거미</a:t>
            </a:r>
          </a:p>
        </p:txBody>
      </p:sp>
    </p:spTree>
    <p:extLst>
      <p:ext uri="{BB962C8B-B14F-4D97-AF65-F5344CB8AC3E}">
        <p14:creationId xmlns:p14="http://schemas.microsoft.com/office/powerpoint/2010/main" val="32882448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TrusGuard">
            <a:extLst>
              <a:ext uri="{FF2B5EF4-FFF2-40B4-BE49-F238E27FC236}">
                <a16:creationId xmlns:a16="http://schemas.microsoft.com/office/drawing/2014/main" id="{4859BB1D-7AA3-4698-B65B-6BFAC9AFE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564904"/>
            <a:ext cx="5143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4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-2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방화벽 </a:t>
            </a:r>
            <a:r>
              <a:rPr lang="en-US" altLang="ko-KR" sz="2400" spc="-100" dirty="0">
                <a:latin typeface="나눔고딕 ExtraBold"/>
                <a:ea typeface="나눔고딕 ExtraBold"/>
              </a:rPr>
              <a:t>(FireWall)</a:t>
            </a:r>
            <a:endParaRPr lang="ko-KR" altLang="en-US" sz="3000" spc="-100" dirty="0">
              <a:latin typeface="나눔고딕 ExtraBold"/>
              <a:ea typeface="나눔고딕 Extra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C9CEF4-FC37-4019-B12F-819C434FEB1B}"/>
              </a:ext>
            </a:extLst>
          </p:cNvPr>
          <p:cNvSpPr/>
          <p:nvPr/>
        </p:nvSpPr>
        <p:spPr>
          <a:xfrm>
            <a:off x="395536" y="1936241"/>
            <a:ext cx="835292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/>
              <a:t>방화벽</a:t>
            </a:r>
            <a:r>
              <a:rPr lang="en-US" altLang="ko-KR" sz="1600" dirty="0"/>
              <a:t>(</a:t>
            </a:r>
            <a:r>
              <a:rPr lang="ko-KR" altLang="en-US" sz="1600" dirty="0"/>
              <a:t>防火壁</a:t>
            </a:r>
            <a:r>
              <a:rPr lang="en-US" altLang="ko-KR" sz="1600" dirty="0"/>
              <a:t>)</a:t>
            </a:r>
            <a:r>
              <a:rPr lang="ko-KR" altLang="en-US" sz="1600" dirty="0"/>
              <a:t>이란 서로 다른 네트워크를 지나는 데이터를 허용하거나 거부하거나 </a:t>
            </a: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검열</a:t>
            </a:r>
            <a:r>
              <a:rPr lang="en-US" altLang="ko-KR" sz="1600" dirty="0"/>
              <a:t>, </a:t>
            </a:r>
            <a:r>
              <a:rPr lang="ko-KR" altLang="en-US" sz="1600" dirty="0"/>
              <a:t>수정하는 하드웨어나 소프트웨어 장치이다</a:t>
            </a:r>
            <a:r>
              <a:rPr lang="en-US" altLang="ko-KR" sz="1600" dirty="0"/>
              <a:t>.</a:t>
            </a:r>
          </a:p>
          <a:p>
            <a:pPr algn="r">
              <a:lnSpc>
                <a:spcPct val="150000"/>
              </a:lnSpc>
            </a:pP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방화벽의 기본 역할은 신뢰 수준이 다른</a:t>
            </a:r>
            <a:r>
              <a:rPr lang="en-US" altLang="ko-KR" sz="1600" dirty="0"/>
              <a:t> </a:t>
            </a:r>
            <a:r>
              <a:rPr lang="ko-KR" altLang="en-US" sz="1600" dirty="0"/>
              <a:t>네트워크 구간들 사이에 놓여서 </a:t>
            </a: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신뢰 수준이 낮은</a:t>
            </a:r>
            <a:r>
              <a:rPr lang="en-US" altLang="ko-KR" sz="1600" dirty="0"/>
              <a:t> </a:t>
            </a:r>
            <a:r>
              <a:rPr lang="ko-KR" altLang="en-US" sz="1600" dirty="0"/>
              <a:t>네트워크로부터 오는</a:t>
            </a: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해로운 트래픽이 신뢰 수준이 높은 네트워크로</a:t>
            </a: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오지 못하게 막는 것이다</a:t>
            </a:r>
            <a:r>
              <a:rPr lang="en-US" altLang="ko-KR" sz="1600" dirty="0"/>
              <a:t>.</a:t>
            </a:r>
          </a:p>
          <a:p>
            <a:pPr algn="r">
              <a:lnSpc>
                <a:spcPct val="150000"/>
              </a:lnSpc>
            </a:pPr>
            <a:endParaRPr lang="en-US" altLang="ko-KR" sz="1600" dirty="0"/>
          </a:p>
          <a:p>
            <a:pPr algn="r">
              <a:lnSpc>
                <a:spcPct val="150000"/>
              </a:lnSpc>
            </a:pP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대부분의 방화벽은 정책 기반의 방화벽이며 다양한 수준의 정책으로</a:t>
            </a: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네트워크 간의 트래픽을 제어한다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24558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TrusGuard IPX">
            <a:extLst>
              <a:ext uri="{FF2B5EF4-FFF2-40B4-BE49-F238E27FC236}">
                <a16:creationId xmlns:a16="http://schemas.microsoft.com/office/drawing/2014/main" id="{229B14C4-5E35-4FD4-BDC4-F35D90351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348880"/>
            <a:ext cx="5143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4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-2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IPS</a:t>
            </a:r>
            <a:r>
              <a:rPr lang="ko-KR" altLang="en-US" sz="3000" spc="-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spc="-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2400" b="0" spc="-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</a:t>
            </a:r>
            <a:r>
              <a:rPr lang="en-US" altLang="ko-KR" sz="24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ntrusion Prevention System</a:t>
            </a:r>
            <a:r>
              <a:rPr lang="en-US" altLang="ko-KR" sz="2400" spc="-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3000" spc="-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C9CEF4-FC37-4019-B12F-819C434FEB1B}"/>
              </a:ext>
            </a:extLst>
          </p:cNvPr>
          <p:cNvSpPr/>
          <p:nvPr/>
        </p:nvSpPr>
        <p:spPr>
          <a:xfrm>
            <a:off x="395536" y="1936241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/>
              <a:t>IPS (intrusion prevention system) ; </a:t>
            </a:r>
            <a:r>
              <a:rPr lang="ko-KR" altLang="en-US" sz="1600" dirty="0"/>
              <a:t>침입 방지 시스템</a:t>
            </a:r>
            <a:endParaRPr lang="en-US" altLang="ko-KR" sz="1600" dirty="0"/>
          </a:p>
          <a:p>
            <a:pPr algn="r">
              <a:lnSpc>
                <a:spcPct val="150000"/>
              </a:lnSpc>
            </a:pP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en-US" altLang="ko-KR" sz="1600" dirty="0"/>
              <a:t>IPS[</a:t>
            </a:r>
            <a:r>
              <a:rPr lang="ko-KR" altLang="en-US" sz="1600" dirty="0"/>
              <a:t>아이피에스</a:t>
            </a:r>
            <a:r>
              <a:rPr lang="en-US" altLang="ko-KR" sz="1600" dirty="0"/>
              <a:t>]</a:t>
            </a:r>
            <a:r>
              <a:rPr lang="ko-KR" altLang="en-US" sz="1600" dirty="0"/>
              <a:t>는 잠재적 위협을 인지한 후 이에 즉각적인 대응을 하기 위한 </a:t>
            </a: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네트웍 보안 기술 중 예방적 차원의 접근방식에 해당한다</a:t>
            </a:r>
            <a:r>
              <a:rPr lang="en-US" altLang="ko-KR" sz="1600" dirty="0"/>
              <a:t>.</a:t>
            </a:r>
          </a:p>
          <a:p>
            <a:pPr algn="r">
              <a:lnSpc>
                <a:spcPct val="150000"/>
              </a:lnSpc>
            </a:pPr>
            <a:endParaRPr lang="en-US" altLang="ko-KR" sz="1600" dirty="0"/>
          </a:p>
          <a:p>
            <a:pPr algn="r">
              <a:lnSpc>
                <a:spcPct val="150000"/>
              </a:lnSpc>
            </a:pPr>
            <a:endParaRPr lang="en-US" altLang="ko-KR" sz="1600" dirty="0"/>
          </a:p>
          <a:p>
            <a:pPr algn="r">
              <a:lnSpc>
                <a:spcPct val="150000"/>
              </a:lnSpc>
            </a:pP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효과적인 침입 방지 시스템이 되려면 개별 패킷은 물론</a:t>
            </a: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트래픽 패턴을 감시하고 대응하는 등보다 복잡한 감시와</a:t>
            </a: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분석을 수행할 수 있어야 한다</a:t>
            </a:r>
            <a:r>
              <a:rPr lang="en-US" altLang="ko-KR" sz="1600" dirty="0"/>
              <a:t>. </a:t>
            </a:r>
            <a:r>
              <a:rPr lang="ko-KR" altLang="en-US" sz="1600" dirty="0"/>
              <a:t>탐지 기법으로는 주소 대조</a:t>
            </a:r>
            <a:r>
              <a:rPr lang="en-US" altLang="ko-KR" sz="1600" dirty="0"/>
              <a:t>,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/>
              <a:t>HTTP </a:t>
            </a:r>
            <a:r>
              <a:rPr lang="ko-KR" altLang="en-US" sz="1600" dirty="0"/>
              <a:t>스트링과 서브스트링 대조</a:t>
            </a:r>
            <a:r>
              <a:rPr lang="en-US" altLang="ko-KR" sz="1600" dirty="0"/>
              <a:t>, </a:t>
            </a:r>
            <a:r>
              <a:rPr lang="ko-KR" altLang="en-US" sz="1600" dirty="0"/>
              <a:t>일반 패턴 대조</a:t>
            </a:r>
            <a:r>
              <a:rPr lang="en-US" altLang="ko-KR" sz="1600" dirty="0"/>
              <a:t>, TCP </a:t>
            </a:r>
            <a:r>
              <a:rPr lang="ko-KR" altLang="en-US" sz="1600" dirty="0"/>
              <a:t>접속 분석</a:t>
            </a:r>
            <a:r>
              <a:rPr lang="en-US" altLang="ko-KR" sz="1600" dirty="0"/>
              <a:t>,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변칙적인 패킷 탐지</a:t>
            </a:r>
            <a:r>
              <a:rPr lang="en-US" altLang="ko-KR" sz="1600" dirty="0"/>
              <a:t>, </a:t>
            </a:r>
            <a:r>
              <a:rPr lang="ko-KR" altLang="en-US" sz="1600" dirty="0"/>
              <a:t>비정상적인 트래픽 탐지 및 </a:t>
            </a:r>
            <a:r>
              <a:rPr lang="en-US" altLang="ko-KR" sz="1600" dirty="0"/>
              <a:t>TCP/UDP </a:t>
            </a:r>
            <a:r>
              <a:rPr lang="ko-KR" altLang="en-US" sz="1600" dirty="0"/>
              <a:t>포트 대조 등이 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7721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TCP 요청과 HTTP 요청 구성 방식">
            <a:extLst>
              <a:ext uri="{FF2B5EF4-FFF2-40B4-BE49-F238E27FC236}">
                <a16:creationId xmlns:a16="http://schemas.microsoft.com/office/drawing/2014/main" id="{34DC5167-87D5-475C-A254-70D875A85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12" y="4234950"/>
            <a:ext cx="717232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4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-2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Ddos </a:t>
            </a:r>
            <a:r>
              <a:rPr lang="ko-KR" altLang="en-US" sz="3000" spc="-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공격 대응 방어장비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C9CEF4-FC37-4019-B12F-819C434FEB1B}"/>
              </a:ext>
            </a:extLst>
          </p:cNvPr>
          <p:cNvSpPr/>
          <p:nvPr/>
        </p:nvSpPr>
        <p:spPr>
          <a:xfrm>
            <a:off x="395536" y="1936241"/>
            <a:ext cx="83529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/>
              <a:t>Ddos </a:t>
            </a:r>
            <a:r>
              <a:rPr lang="ko-KR" altLang="en-US" sz="1600" dirty="0"/>
              <a:t>공격 대응 방어장비는</a:t>
            </a: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다단계 필터 구조로 다양한 유형의 </a:t>
            </a:r>
            <a:r>
              <a:rPr lang="en-US" altLang="ko-KR" sz="1600" dirty="0"/>
              <a:t>DDoS </a:t>
            </a:r>
            <a:r>
              <a:rPr lang="ko-KR" altLang="en-US" sz="1600" dirty="0"/>
              <a:t>공격 탐지 및 방어 기능을 제공합니다</a:t>
            </a:r>
            <a:r>
              <a:rPr lang="en-US" altLang="ko-KR" sz="1600" dirty="0"/>
              <a:t>.</a:t>
            </a:r>
          </a:p>
          <a:p>
            <a:pPr algn="r">
              <a:lnSpc>
                <a:spcPct val="150000"/>
              </a:lnSpc>
            </a:pP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패킷에 대한 검사를 통해 정상 패킷과 공격 </a:t>
            </a:r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/>
              <a:t>패킷을 구분하여 </a:t>
            </a:r>
            <a:r>
              <a:rPr lang="en-US" altLang="ko-KR" sz="1600" dirty="0"/>
              <a:t>Ddos</a:t>
            </a:r>
            <a:r>
              <a:rPr lang="ko-KR" altLang="en-US" sz="1600" dirty="0"/>
              <a:t>에 대해서 대응합니다</a:t>
            </a:r>
            <a:r>
              <a:rPr lang="en-US" altLang="ko-KR" sz="1600" dirty="0"/>
              <a:t>.</a:t>
            </a:r>
          </a:p>
        </p:txBody>
      </p:sp>
      <p:pic>
        <p:nvPicPr>
          <p:cNvPr id="23554" name="Picture 2" descr="TrusGuard DPX">
            <a:extLst>
              <a:ext uri="{FF2B5EF4-FFF2-40B4-BE49-F238E27FC236}">
                <a16:creationId xmlns:a16="http://schemas.microsoft.com/office/drawing/2014/main" id="{0802C370-3321-4BB7-A95B-05925C2FC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" y="2049960"/>
            <a:ext cx="5143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899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6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5" name="slide6_shape21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1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pic>
        <p:nvPicPr>
          <p:cNvPr id="27" name="_x129728360" descr="EMB000017286e66">
            <a:extLst>
              <a:ext uri="{FF2B5EF4-FFF2-40B4-BE49-F238E27FC236}">
                <a16:creationId xmlns:a16="http://schemas.microsoft.com/office/drawing/2014/main" id="{48491B8B-4D9B-42B2-B46B-67B1C1AE1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9872" y="2805311"/>
            <a:ext cx="5094856" cy="3210150"/>
          </a:xfrm>
          <a:prstGeom prst="rect">
            <a:avLst/>
          </a:prstGeom>
          <a:noFill/>
        </p:spPr>
      </p:pic>
      <p:grpSp>
        <p:nvGrpSpPr>
          <p:cNvPr id="28" name="그룹 58">
            <a:extLst>
              <a:ext uri="{FF2B5EF4-FFF2-40B4-BE49-F238E27FC236}">
                <a16:creationId xmlns:a16="http://schemas.microsoft.com/office/drawing/2014/main" id="{70DDC412-78A3-49AB-AF93-A0E5E4F89CAE}"/>
              </a:ext>
            </a:extLst>
          </p:cNvPr>
          <p:cNvGrpSpPr/>
          <p:nvPr/>
        </p:nvGrpSpPr>
        <p:grpSpPr>
          <a:xfrm>
            <a:off x="541096" y="1833424"/>
            <a:ext cx="793667" cy="338554"/>
            <a:chOff x="533202" y="827420"/>
            <a:chExt cx="732727" cy="33855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2BD20C-8F34-4C3D-B509-656F1F9E9B8F}"/>
                </a:ext>
              </a:extLst>
            </p:cNvPr>
            <p:cNvSpPr/>
            <p:nvPr/>
          </p:nvSpPr>
          <p:spPr>
            <a:xfrm>
              <a:off x="562671" y="827420"/>
              <a:ext cx="703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케이블</a:t>
              </a:r>
              <a:endParaRPr lang="en-US" altLang="ko-KR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51C9EF2-62B1-4111-A9BC-8C6BAD0B1E22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7BFDECB-73B2-48E4-BE00-C77FA51EEC25}"/>
              </a:ext>
            </a:extLst>
          </p:cNvPr>
          <p:cNvSpPr txBox="1"/>
          <p:nvPr/>
        </p:nvSpPr>
        <p:spPr>
          <a:xfrm>
            <a:off x="702738" y="2209994"/>
            <a:ext cx="757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 UTP / RJ45 / CAT.5e / Direct Cable /  Cross Cable</a:t>
            </a:r>
            <a:endParaRPr lang="ko-KR" altLang="en-US" sz="1400" b="1" dirty="0"/>
          </a:p>
        </p:txBody>
      </p:sp>
      <p:sp>
        <p:nvSpPr>
          <p:cNvPr id="32" name="slide4_shape1">
            <a:extLst>
              <a:ext uri="{FF2B5EF4-FFF2-40B4-BE49-F238E27FC236}">
                <a16:creationId xmlns:a16="http://schemas.microsoft.com/office/drawing/2014/main" id="{3944A7AF-3CF1-4963-9B1E-3A0690ADF818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랜선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? </a:t>
            </a:r>
            <a:r>
              <a:rPr lang="ko-KR" altLang="en-US" sz="3000" spc="-100" dirty="0">
                <a:latin typeface="나눔고딕 ExtraBold"/>
                <a:ea typeface="나눔고딕 ExtraBold"/>
              </a:rPr>
              <a:t>도대체 그게 뭐야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BFCBDAB-747D-431F-89E8-88E0736BD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3016987"/>
            <a:ext cx="4427914" cy="278679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4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-2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UTM </a:t>
            </a:r>
            <a:r>
              <a:rPr lang="en-US" altLang="ko-KR" sz="2400" spc="-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(Unified Threat Management)</a:t>
            </a:r>
            <a:endParaRPr lang="ko-KR" altLang="en-US" sz="3000" spc="-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C9CEF4-FC37-4019-B12F-819C434FEB1B}"/>
              </a:ext>
            </a:extLst>
          </p:cNvPr>
          <p:cNvSpPr/>
          <p:nvPr/>
        </p:nvSpPr>
        <p:spPr>
          <a:xfrm>
            <a:off x="395536" y="1936241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통합위협관리 시스템으로 기존의 다양한 보안장비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방화벽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IDS, IPS, VPN,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백신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필터링 등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보안기능을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하나로 통합한 기술과 장비를 말합니다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5604" name="Picture 4" descr="http://image.ahnlab.com/img_upload/editor/1411138373445707.jpg">
            <a:extLst>
              <a:ext uri="{FF2B5EF4-FFF2-40B4-BE49-F238E27FC236}">
                <a16:creationId xmlns:a16="http://schemas.microsoft.com/office/drawing/2014/main" id="{E1B9057A-6B90-42D0-A778-3A03DEB89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438245"/>
            <a:ext cx="4555604" cy="30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MDS">
            <a:extLst>
              <a:ext uri="{FF2B5EF4-FFF2-40B4-BE49-F238E27FC236}">
                <a16:creationId xmlns:a16="http://schemas.microsoft.com/office/drawing/2014/main" id="{0FDB546F-2696-40AF-BF81-A6BA8178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144212"/>
            <a:ext cx="5143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220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Policy Manager(통합 정책 설정 및 관리), Event Monitor(통합 모니터링), Log Manager(통합 모니터링)">
            <a:extLst>
              <a:ext uri="{FF2B5EF4-FFF2-40B4-BE49-F238E27FC236}">
                <a16:creationId xmlns:a16="http://schemas.microsoft.com/office/drawing/2014/main" id="{A2D39CA3-090F-42DF-9172-6B4DAEE9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539574"/>
            <a:ext cx="5143500" cy="329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5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4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-2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B56C30D-D64B-46C7-81F8-C0E247E75BB5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8665442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SIEMs </a:t>
            </a:r>
            <a:r>
              <a:rPr lang="en-US" altLang="ko-KR" sz="2400" spc="-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(Security information and event management)</a:t>
            </a:r>
            <a:endParaRPr lang="ko-KR" altLang="en-US" sz="2400" spc="-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C9CEF4-FC37-4019-B12F-819C434FEB1B}"/>
              </a:ext>
            </a:extLst>
          </p:cNvPr>
          <p:cNvSpPr/>
          <p:nvPr/>
        </p:nvSpPr>
        <p:spPr>
          <a:xfrm>
            <a:off x="251520" y="1916832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SIEMs</a:t>
            </a:r>
            <a:r>
              <a:rPr lang="ko-KR" altLang="en-US" sz="1600" dirty="0"/>
              <a:t>는 </a:t>
            </a:r>
            <a:r>
              <a:rPr lang="en-US" altLang="ko-KR" sz="1600" dirty="0"/>
              <a:t>UTM+ESM </a:t>
            </a:r>
            <a:r>
              <a:rPr lang="ko-KR" altLang="en-US" sz="1600" dirty="0"/>
              <a:t>조금 더 발전시킨 케이스로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통합관제가 가능하고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이기종 장비들을 로그를 통합하여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분석하는 등의 통합적이고 심도 있는 다양한 분석이 가능하다</a:t>
            </a:r>
            <a:r>
              <a:rPr lang="en-US" altLang="ko-KR" sz="1600" dirty="0"/>
              <a:t>.</a:t>
            </a:r>
          </a:p>
        </p:txBody>
      </p:sp>
      <p:pic>
        <p:nvPicPr>
          <p:cNvPr id="24578" name="Picture 2" descr="TSM">
            <a:extLst>
              <a:ext uri="{FF2B5EF4-FFF2-40B4-BE49-F238E27FC236}">
                <a16:creationId xmlns:a16="http://schemas.microsoft.com/office/drawing/2014/main" id="{B1E8B60D-3703-49A9-AD12-327DD7DB7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429000"/>
            <a:ext cx="5143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1167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/>
        </p:nvSpPr>
        <p:spPr>
          <a:xfrm>
            <a:off x="0" y="-360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_shape2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_shape3"/>
          <p:cNvSpPr>
            <a:spLocks noGrp="1"/>
          </p:cNvSpPr>
          <p:nvPr>
            <p:ph type="ctrTitle"/>
          </p:nvPr>
        </p:nvSpPr>
        <p:spPr>
          <a:xfrm>
            <a:off x="755576" y="1442838"/>
            <a:ext cx="7128792" cy="981725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>
              <a:lnSpc>
                <a:spcPts val="5600"/>
              </a:lnSpc>
            </a:pPr>
            <a:r>
              <a:rPr lang="ko-KR" altLang="en-US" sz="6000" b="0" dirty="0">
                <a:solidFill>
                  <a:schemeClr val="bg1"/>
                </a:solidFill>
                <a:latin typeface="나눔고딕 ExtraBold"/>
                <a:ea typeface="나눔고딕 ExtraBold"/>
              </a:rPr>
              <a:t>제</a:t>
            </a:r>
            <a:r>
              <a:rPr lang="en-US" altLang="ko-KR" sz="6000" b="0" dirty="0">
                <a:solidFill>
                  <a:schemeClr val="bg1"/>
                </a:solidFill>
                <a:latin typeface="나눔고딕 ExtraBold"/>
                <a:ea typeface="나눔고딕 ExtraBold"/>
              </a:rPr>
              <a:t> 1</a:t>
            </a:r>
            <a:r>
              <a:rPr lang="ko-KR" altLang="en-US" sz="6000" b="0" dirty="0">
                <a:solidFill>
                  <a:schemeClr val="bg1"/>
                </a:solidFill>
                <a:latin typeface="나눔고딕 ExtraBold"/>
                <a:ea typeface="나눔고딕 ExtraBold"/>
              </a:rPr>
              <a:t>대 세미콜론부 </a:t>
            </a:r>
            <a:br>
              <a:rPr lang="en-US" altLang="ko-KR" sz="6000" b="0" dirty="0">
                <a:solidFill>
                  <a:schemeClr val="bg1"/>
                </a:solidFill>
                <a:latin typeface="나눔고딕 ExtraBold"/>
                <a:ea typeface="나눔고딕 ExtraBold"/>
              </a:rPr>
            </a:br>
            <a:br>
              <a:rPr lang="en-US" altLang="ko-KR" sz="6000" b="0" dirty="0">
                <a:solidFill>
                  <a:schemeClr val="bg1"/>
                </a:solidFill>
                <a:latin typeface="나눔고딕 ExtraBold"/>
                <a:ea typeface="나눔고딕 ExtraBold"/>
              </a:rPr>
            </a:br>
            <a:r>
              <a:rPr lang="ko-KR" altLang="en-US" sz="6000" b="0" dirty="0">
                <a:solidFill>
                  <a:schemeClr val="bg1"/>
                </a:solidFill>
                <a:latin typeface="나눔고딕 ExtraBold"/>
                <a:ea typeface="나눔고딕 ExtraBold"/>
              </a:rPr>
              <a:t>정규 활동종료</a:t>
            </a:r>
            <a:r>
              <a:rPr lang="en-US" altLang="ko-KR" sz="6000" b="0" dirty="0">
                <a:solidFill>
                  <a:schemeClr val="bg1"/>
                </a:solidFill>
                <a:latin typeface="나눔고딕 ExtraBold"/>
                <a:ea typeface="나눔고딕 ExtraBold"/>
              </a:rPr>
              <a:t>.</a:t>
            </a:r>
            <a:endParaRPr sz="4800" b="1" kern="1200" dirty="0">
              <a:solidFill>
                <a:schemeClr val="bg1"/>
              </a:solidFill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7" name="slide1_shape6"/>
          <p:cNvSpPr/>
          <p:nvPr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lide1_shape10"/>
          <p:cNvSpPr/>
          <p:nvPr/>
        </p:nvSpPr>
        <p:spPr>
          <a:xfrm>
            <a:off x="755576" y="3355936"/>
            <a:ext cx="6120680" cy="79314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lvl="0">
              <a:lnSpc>
                <a:spcPts val="5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chemeClr val="bg1"/>
                </a:solidFill>
                <a:latin typeface="나눔고딕 ExtraBold"/>
                <a:ea typeface="나눔고딕 ExtraBold"/>
                <a:cs typeface="+mj-cs"/>
              </a:rPr>
              <a:t>한 해 동안 수고 많았다</a:t>
            </a:r>
            <a:r>
              <a:rPr lang="en-US" altLang="ko-KR" sz="3000" dirty="0">
                <a:solidFill>
                  <a:schemeClr val="bg1"/>
                </a:solidFill>
                <a:latin typeface="나눔고딕 ExtraBold"/>
                <a:ea typeface="나눔고딕 ExtraBold"/>
                <a:cs typeface="+mj-cs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4504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6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5" name="slide6_shape21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1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grpSp>
        <p:nvGrpSpPr>
          <p:cNvPr id="28" name="그룹 58">
            <a:extLst>
              <a:ext uri="{FF2B5EF4-FFF2-40B4-BE49-F238E27FC236}">
                <a16:creationId xmlns:a16="http://schemas.microsoft.com/office/drawing/2014/main" id="{70DDC412-78A3-49AB-AF93-A0E5E4F89CAE}"/>
              </a:ext>
            </a:extLst>
          </p:cNvPr>
          <p:cNvGrpSpPr/>
          <p:nvPr/>
        </p:nvGrpSpPr>
        <p:grpSpPr>
          <a:xfrm>
            <a:off x="541096" y="1833424"/>
            <a:ext cx="793667" cy="338554"/>
            <a:chOff x="533202" y="827420"/>
            <a:chExt cx="732727" cy="33855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2BD20C-8F34-4C3D-B509-656F1F9E9B8F}"/>
                </a:ext>
              </a:extLst>
            </p:cNvPr>
            <p:cNvSpPr/>
            <p:nvPr/>
          </p:nvSpPr>
          <p:spPr>
            <a:xfrm>
              <a:off x="562671" y="827420"/>
              <a:ext cx="703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케이블</a:t>
              </a:r>
              <a:endParaRPr lang="en-US" altLang="ko-KR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51C9EF2-62B1-4111-A9BC-8C6BAD0B1E22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7BFDECB-73B2-48E4-BE00-C77FA51EEC25}"/>
              </a:ext>
            </a:extLst>
          </p:cNvPr>
          <p:cNvSpPr txBox="1"/>
          <p:nvPr/>
        </p:nvSpPr>
        <p:spPr>
          <a:xfrm>
            <a:off x="702738" y="2209994"/>
            <a:ext cx="757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 UTP / RJ45 / CAT.6 / Direct Cable</a:t>
            </a:r>
            <a:endParaRPr lang="ko-KR" altLang="en-US" sz="1400" b="1" dirty="0"/>
          </a:p>
        </p:txBody>
      </p:sp>
      <p:sp>
        <p:nvSpPr>
          <p:cNvPr id="32" name="slide4_shape1">
            <a:extLst>
              <a:ext uri="{FF2B5EF4-FFF2-40B4-BE49-F238E27FC236}">
                <a16:creationId xmlns:a16="http://schemas.microsoft.com/office/drawing/2014/main" id="{3944A7AF-3CF1-4963-9B1E-3A0690ADF818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랜선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? </a:t>
            </a:r>
            <a:r>
              <a:rPr lang="ko-KR" altLang="en-US" sz="3000" spc="-100" dirty="0">
                <a:latin typeface="나눔고딕 ExtraBold"/>
                <a:ea typeface="나눔고딕 ExtraBold"/>
              </a:rPr>
              <a:t>도대체 그게 뭐야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F07652-9850-4ADA-926B-52BD682544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89" y="2171978"/>
            <a:ext cx="4355973" cy="43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51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6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5" name="slide6_shape21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1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grpSp>
        <p:nvGrpSpPr>
          <p:cNvPr id="28" name="그룹 58">
            <a:extLst>
              <a:ext uri="{FF2B5EF4-FFF2-40B4-BE49-F238E27FC236}">
                <a16:creationId xmlns:a16="http://schemas.microsoft.com/office/drawing/2014/main" id="{70DDC412-78A3-49AB-AF93-A0E5E4F89CAE}"/>
              </a:ext>
            </a:extLst>
          </p:cNvPr>
          <p:cNvGrpSpPr/>
          <p:nvPr/>
        </p:nvGrpSpPr>
        <p:grpSpPr>
          <a:xfrm>
            <a:off x="541096" y="1833424"/>
            <a:ext cx="793667" cy="338554"/>
            <a:chOff x="533202" y="827420"/>
            <a:chExt cx="732727" cy="33855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2BD20C-8F34-4C3D-B509-656F1F9E9B8F}"/>
                </a:ext>
              </a:extLst>
            </p:cNvPr>
            <p:cNvSpPr/>
            <p:nvPr/>
          </p:nvSpPr>
          <p:spPr>
            <a:xfrm>
              <a:off x="562671" y="827420"/>
              <a:ext cx="703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+mn-ea"/>
                </a:rPr>
                <a:t>케이블</a:t>
              </a:r>
              <a:endParaRPr lang="en-US" altLang="ko-KR" sz="16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51C9EF2-62B1-4111-A9BC-8C6BAD0B1E22}"/>
                </a:ext>
              </a:extLst>
            </p:cNvPr>
            <p:cNvCxnSpPr/>
            <p:nvPr/>
          </p:nvCxnSpPr>
          <p:spPr>
            <a:xfrm>
              <a:off x="533202" y="907895"/>
              <a:ext cx="0" cy="225316"/>
            </a:xfrm>
            <a:prstGeom prst="line">
              <a:avLst/>
            </a:prstGeom>
            <a:ln w="635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7BFDECB-73B2-48E4-BE00-C77FA51EEC25}"/>
              </a:ext>
            </a:extLst>
          </p:cNvPr>
          <p:cNvSpPr txBox="1"/>
          <p:nvPr/>
        </p:nvSpPr>
        <p:spPr>
          <a:xfrm>
            <a:off x="702738" y="2209994"/>
            <a:ext cx="757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 FTP / RJ45 / CAT.6A / Direct Cable</a:t>
            </a:r>
            <a:endParaRPr lang="ko-KR" altLang="en-US" sz="1400" b="1" dirty="0"/>
          </a:p>
        </p:txBody>
      </p:sp>
      <p:sp>
        <p:nvSpPr>
          <p:cNvPr id="32" name="slide4_shape1">
            <a:extLst>
              <a:ext uri="{FF2B5EF4-FFF2-40B4-BE49-F238E27FC236}">
                <a16:creationId xmlns:a16="http://schemas.microsoft.com/office/drawing/2014/main" id="{3944A7AF-3CF1-4963-9B1E-3A0690ADF818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655272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/>
                <a:ea typeface="나눔고딕 ExtraBold"/>
              </a:rPr>
              <a:t>랜선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? </a:t>
            </a:r>
            <a:r>
              <a:rPr lang="ko-KR" altLang="en-US" sz="3000" spc="-100" dirty="0">
                <a:latin typeface="나눔고딕 ExtraBold"/>
                <a:ea typeface="나눔고딕 ExtraBold"/>
              </a:rPr>
              <a:t>도대체 그게 뭐야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C7E689-8D30-49C2-8778-02CE75BD7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416" y="2045486"/>
            <a:ext cx="4548568" cy="454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3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6_shape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6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5" name="slide6_shape21"/>
          <p:cNvSpPr/>
          <p:nvPr/>
        </p:nvSpPr>
        <p:spPr>
          <a:xfrm>
            <a:off x="7031286" y="475496"/>
            <a:ext cx="1645170" cy="4561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algn="r" defTabSz="914400" latinLnBrk="1"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1600" b="1" i="0" strike="noStrike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1</a:t>
            </a:r>
            <a:r>
              <a:rPr lang="en-US" altLang="ko-KR" sz="1600" b="1" i="0" strike="noStrike" kern="1200" cap="none" spc="-15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나눔고딕 ExtraBold"/>
                <a:ea typeface="나눔고딕 ExtraBold"/>
                <a:cs typeface="+mj-cs"/>
              </a:rPr>
              <a:t>-1</a:t>
            </a:r>
            <a:endParaRPr sz="1600" b="0" i="0" strike="noStrike" kern="1200" cap="none" spc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나눔고딕 ExtraBold"/>
              <a:ea typeface="나눔고딕 ExtraBold"/>
              <a:cs typeface="+mj-cs"/>
            </a:endParaRPr>
          </a:p>
        </p:txBody>
      </p:sp>
      <p:sp>
        <p:nvSpPr>
          <p:cNvPr id="32" name="slide4_shape1">
            <a:extLst>
              <a:ext uri="{FF2B5EF4-FFF2-40B4-BE49-F238E27FC236}">
                <a16:creationId xmlns:a16="http://schemas.microsoft.com/office/drawing/2014/main" id="{3944A7AF-3CF1-4963-9B1E-3A0690ADF818}"/>
              </a:ext>
            </a:extLst>
          </p:cNvPr>
          <p:cNvSpPr txBox="1">
            <a:spLocks/>
          </p:cNvSpPr>
          <p:nvPr/>
        </p:nvSpPr>
        <p:spPr>
          <a:xfrm>
            <a:off x="478558" y="824648"/>
            <a:ext cx="7837858" cy="45617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 defTabSz="914400" latinLnBrk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/>
                <a:ea typeface="나눔고딕 ExtraBold"/>
              </a:rPr>
              <a:t>S/FTP? UTP? STP? </a:t>
            </a:r>
            <a:r>
              <a:rPr lang="ko-KR" altLang="en-US" sz="3000" spc="-100" dirty="0">
                <a:latin typeface="나눔고딕 ExtraBold"/>
                <a:ea typeface="나눔고딕 ExtraBold"/>
              </a:rPr>
              <a:t>케이블이 뭐가 다르지</a:t>
            </a:r>
            <a:r>
              <a:rPr lang="en-US" altLang="ko-KR" sz="3000" spc="-100" dirty="0">
                <a:latin typeface="나눔고딕 ExtraBold"/>
                <a:ea typeface="나눔고딕 ExtraBold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D790B8-C587-4835-82CD-8E449F516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56" y="1763256"/>
            <a:ext cx="8352928" cy="506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04425"/>
      </p:ext>
    </p:extLst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EBDDC3"/>
      </a:hlink>
      <a:folHlink>
        <a:srgbClr val="B29C93"/>
      </a:folHlink>
    </a:clrScheme>
    <a:fontScheme name="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3427</Words>
  <Application>Microsoft Office PowerPoint</Application>
  <PresentationFormat>화면 슬라이드 쇼(4:3)</PresentationFormat>
  <Paragraphs>825</Paragraphs>
  <Slides>62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0" baseType="lpstr">
      <vt:lpstr>open sans</vt:lpstr>
      <vt:lpstr>open sans</vt:lpstr>
      <vt:lpstr>나눔고딕</vt:lpstr>
      <vt:lpstr>나눔고딕 ExtraBold</vt:lpstr>
      <vt:lpstr>돋움</vt:lpstr>
      <vt:lpstr>맑은 고딕</vt:lpstr>
      <vt:lpstr>Arial</vt:lpstr>
      <vt:lpstr/>
      <vt:lpstr>네트워크 기초 통신은 어떻게 될까?</vt:lpstr>
      <vt:lpstr>목차</vt:lpstr>
      <vt:lpstr>통신이란?</vt:lpstr>
      <vt:lpstr>인터넷이 안됩니다!!! 왜?? 왜??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OSI 7계층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IP  Address 체계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AS 번호란?</vt:lpstr>
      <vt:lpstr>PowerPoint 프레젠테이션</vt:lpstr>
      <vt:lpstr>PowerPoint 프레젠테이션</vt:lpstr>
      <vt:lpstr>PowerPoint 프레젠테이션</vt:lpstr>
      <vt:lpstr>네트워크 장비들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제 1대 세미콜론부   정규 활동종료.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없는 문서</dc:title>
  <dc:creator>네이버 한글캠페인</dc:creator>
  <cp:lastModifiedBy>케프</cp:lastModifiedBy>
  <cp:revision>70</cp:revision>
  <dcterms:modified xsi:type="dcterms:W3CDTF">2018-04-29T12:06:02Z</dcterms:modified>
</cp:coreProperties>
</file>